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380644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7489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902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257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735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463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897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900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908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647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1331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177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06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0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61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2.1861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3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270.5524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63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5.2731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7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979076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12.5585%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86.4228%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96.1501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26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6.2775%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20.7454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81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6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04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7.1382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332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38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2017-02-23T09:12:10Z</dcterms:created>
  <dcterms:modified xsi:type="dcterms:W3CDTF">2017-02-23T09:12:45Z</dcterms:modified>
</cp:coreProperties>
</file>