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2549976"/>
              </p:ext>
            </p:extLst>
          </p:nvPr>
        </p:nvGraphicFramePr>
        <p:xfrm>
          <a:off x="457200" y="1731963"/>
          <a:ext cx="82296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50260883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462061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7117384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5282265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9359244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2450067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889934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805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National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632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693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72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0.4548%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219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094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Boubyan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899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220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561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International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71884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16/02/2017 - 22/02/2017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8945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107</Words>
  <Application>Microsoft Office PowerPoint</Application>
  <PresentationFormat>On-screen Show (4:3)</PresentationFormat>
  <Paragraphs>72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2017-02-23T09:03:48Z</dcterms:created>
  <dcterms:modified xsi:type="dcterms:W3CDTF">2017-02-23T09:04:05Z</dcterms:modified>
</cp:coreProperties>
</file>