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845322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148561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058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7407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87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91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@abr_m145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(6), @BurganBankGroup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27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@DaLaLaLSaQaBii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92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(20), @Abk_kuwait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0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@lDpPbJFd67B1iMd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65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12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@ns1__1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(4), @Bankboubyan (2), @warbabank (8),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571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@Bo_Rashed86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388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@missrose_q8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@Gulf_Bank (3),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28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@memo_cat94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@Gulf_Bank (3),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4012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50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46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99603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01487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757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33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5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@nadaomer74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(3), @warbabank (7),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96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@AL___gnd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@Bankboubyan (2), @warbabank (7),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76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(10),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268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@no___ff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@Bankboubyan (2), @warbabank (5),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3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@rGOfi6KIXwB8Foe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(8),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33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@nodeya001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(10), @Bankboubyan (1),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175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@FawazouhGg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(2), @Gulf_Bank (2), @Bankboubyan (2), @ALTijariCBK (2),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66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@LTE_5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@Bankboubyan (1), 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8689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364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032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25080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15712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0303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5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@sweet_nana99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29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765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@kwt55467165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69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@ahmad66906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(6), @ALTijariCBK (1),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05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@batoo224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9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(2), @BurganBankGroup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4646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55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Key Influencers - 1 of 3</vt:lpstr>
      <vt:lpstr>Key Influencers - 2 of 3</vt:lpstr>
      <vt:lpstr>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Influencers - 1 of 3</dc:title>
  <dc:creator>Administrator</dc:creator>
  <cp:lastModifiedBy>Administrator</cp:lastModifiedBy>
  <cp:revision>1</cp:revision>
  <dcterms:created xsi:type="dcterms:W3CDTF">2017-02-23T08:59:29Z</dcterms:created>
  <dcterms:modified xsi:type="dcterms:W3CDTF">2017-02-23T08:59:57Z</dcterms:modified>
</cp:coreProperties>
</file>