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999268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6915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581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968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422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375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600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8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- 2017-02-22 20:56:54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بتحديث بياناتك باستخدام بطاقتك المدنية بأجهزة الصراف الآلي عند اي من فروع البنك، لدخول السحب القادم والفوز بجهاز آيفون 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https://t.co/WEn3TNUb4Y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01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- 2017-02-22 20:10:10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وبهذه المناسبة الاحتفال سوف يغلق البنك أبوابه يوم الأحد 26 فبراير 2017
 على أن يبدأ الدوام الرسمي المعتاد يوم الاثنين الموافق 27 فبراير 2017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https://t.co/qlrSAyHb4K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26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19:39:05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معاك_اقوى
__
يقام في 3 و 4 مارس 2017 مهرجان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Taste Of Boubyan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360 مول من 3-9 م
ريع هذا المهرجان سيكون لمركز الكويت للتوحد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TasteOfBoubyan https://t.co/sZzc8R6TGU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9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- 2017-02-22 19:28:37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مبادرة برعاية "بيتك" يهديها مجموعة من الشباب الكويتيين لأهل الكويت بمناسبة الأعياد الوطنية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https://t.co/Xhtgt2rMh3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نشكر_الله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https://t.co/TeWKUEUyYs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791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7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096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7266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027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17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53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794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32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4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- 2017-02-22 19:16:07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#مسابقة_وربة عبر الانستغرام: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https://t.co/jcpdQuok6L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بنك_وربة #نتميز_بالحلول #فبراير_وربة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https://t.co/dOu9EYhzMs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12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19:05:00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مميزات بطاقة بوبيان مسبقة الدفع: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https://t.co/7eu01eHlmu
#BoubyanServices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9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- 2017-02-22 18:16:00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تقلق اذا نسيت محفظتك في البيت! مع 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Cardless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البنك التجاري تقدر تسحب فلوسك من اي سحب آلي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https://t.co/e6DvEwtqul https://t.co/iMPPCmxTZS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03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18:00:33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توضح هذه الرسائل حقوقك عند فتح حساب مصرفي أو عند استخدام الخدمات بهدف زيادة التوعية المالية والمصرفية.
#اعرف_حقوقك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https://t.co/djCWxlkjCG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- 2017-02-22 17:02:24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لأول مرة في الكويت، 10 عملات، بطاقة واحدة، البطاقة متوفر لعملاء وغير عملاء البنك الأهلي.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https://t.co/KOKR5ogpVQ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178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0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341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237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97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023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784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2720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0051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1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خدمة حسبة التمويل الشخصي هي خدمة تسهل للعميل الحصول على حسبة مقاربة لحسبة التمويل الشخصي الفعلية، لاستخدامها: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https://t.co/73IVjHM2AA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2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- 2017-02-22 16:25:34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صح واربح 100 د.ك
شارك ويانا اليوم على صفحتنا في الانستغرام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https://t.co/KcPTbJeZoK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99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- 2017-02-22 15:58:33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البدء بإيداع المكافآت لطلبة التعليم العالي للجهات التالية: 
- الكلية الأسترالية في الكويت 
- كلية الشرق الأوسط الأمريكية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0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- 2017-02-22 15:57:59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البدء بإيداع المكافآت لطلبة التعليم العالي للجهات التالية: 
- الجامعة الأمريكية بالكويت
- كلية القانون الكويتية العالمية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1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- 2017-02-22 15:55:40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البدء بإيداع المكافآت لطلبة التعليم العالي للجهات التالية:
-جامعة الشرق الأوسط الأمريكية 
-جامعة الخليج للعلوم والتكنولوجيا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5745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3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667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46993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51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382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18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928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585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6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- 2017-02-22 15:54:17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البدء بإيداع المكافآت لطلبة التعليم العالي للجهات التالية:
-كلية الكويت للعلوم والتكنولوجيا
-كلية بوكسهل للبنات
-الجامعة العربية المفتوحة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83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- 2017-02-22 15:46:01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البدء بإيداع الرواتب للجهات التالية:
- كونا 
- الهيئة العامة للقوى العاملة 
- الهيئة العامة للاستثمار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0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15:41:44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اليوم الأربعاء 22 فبراير إيداع المكافأة الإجتماعية لطلبة:
- كلية الجونكوين
- الكلية الإسترالية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75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15:41:30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اليوم الأربعاء 22 فبراير إيداع المكافأة الإجتماعية لطلبة:
- كلية بوكسهل
- كلية الكويت التقنية
- كلية القانون الكويتية العالمية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7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15:41:09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اليوم الأربعاء 22 فبراير إيداع المكافأة الإجتماعية لطلبة:
- الجامعة الأمريكية في الكويت
- جامعة الخليج للعلوم والتكنولوجيا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720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952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9751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07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859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267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541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563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05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15:40:12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اليوم الأربعاء 22 فبراير إيداع المكافأة الإجتماعية لطلبة:
- جامعة الشرق الأوسط الامريكية
- كلية الكويت للعلوم والتكنولوجيا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03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- 2017-02-22 15:39:10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اليوم الأربعاء 22 فبراير إيداع المكافأة الإجتماعية لطلبة:
- كلية الشرق الأوسط الأمريكية
- الجامعة العربية المفتوحة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7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- 2017-02-22 15:24:23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ضمن مبادرة "أحلم أن اكون"، قدمت أسرة بنك الوطني للطفلة جوري الراجحي من مستشفى بنك الكويت الوطني فرصة تحقيق حلمها بأن تصبح "باليرينا"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https://t.co/dXvECrP2XC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9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- 2017-02-22 15:18:06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خاص من ليكزس مع بنك 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https://t.co/3xYOmBoFPR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- 2017-02-22 15:02:54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 في جناح بنك وربة المتواجد في قرية العجائب، أرض المعارض (مشرف)، ابتداءً من الغد وحتى الأحد 26 فبراير من الساعة 5 مساء وحتى 9 مساء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https://t.co/awNksGFfbT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88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- 2017-02-22 14:57:05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برقان ينظم ورشة عمل 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Sales Leader 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لمدراء الفروع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 Bank organizes " Sales Leader " workshop for its branch managers.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بنك_برقان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https://t.co/JaFEuJ8v8D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230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733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383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5</dc:title>
  <dc:creator>Administrator</dc:creator>
  <cp:lastModifiedBy>Administrator</cp:lastModifiedBy>
  <cp:revision>1</cp:revision>
  <dcterms:created xsi:type="dcterms:W3CDTF">2017-02-23T08:38:12Z</dcterms:created>
  <dcterms:modified xsi:type="dcterms:W3CDTF">2017-02-23T08:40:39Z</dcterms:modified>
</cp:coreProperties>
</file>