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831505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73137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0765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0704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3182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49010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4688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798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1059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0607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86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abk_kuwait (</a:t>
                      </a:r>
                      <a:r>
                        <a:rPr lang="ar-AE" sz="1000"/>
                        <a:t>البنك الأهلي الكويتي)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9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 (</a:t>
                      </a:r>
                      <a:r>
                        <a:rPr lang="ar-AE" sz="1000"/>
                        <a:t>بنك الكويت الدولي </a:t>
                      </a:r>
                      <a:r>
                        <a:rPr lang="en-US" sz="1000"/>
                        <a:t>KIB)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6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 (Commercial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81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 (</a:t>
                      </a:r>
                      <a:r>
                        <a:rPr lang="ar-AE" sz="1000"/>
                        <a:t>بنك بوبيان</a:t>
                      </a:r>
                      <a:r>
                        <a:rPr lang="en-US" sz="1000"/>
                        <a:t>⠀⠀⠀)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209809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8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burganbankkuwait (Burgan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5.4184%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88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gulf_bank (Gulf Bank)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36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kfhgroup (Kuwait Finance House)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3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 (National Bank of Kuwait)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1.3220%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9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warba_bank (Warba Bank </a:t>
                      </a:r>
                      <a:r>
                        <a:rPr lang="ar-AE" sz="1000"/>
                        <a:t>بنك وربة)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1.9379%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760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7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156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2017-02-23T08:14:57Z</dcterms:created>
  <dcterms:modified xsi:type="dcterms:W3CDTF">2017-02-23T08:15:20Z</dcterms:modified>
</cp:coreProperties>
</file>