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4190349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780990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309046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292097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94346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951385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6805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068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#بنك_برقان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713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808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#بنك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85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732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#burgan_bank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356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026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744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647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#burganbankcompetitions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470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#burganbankwinners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1585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16/02/2017 - 22/02/2017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891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9452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398017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667910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557632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805036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449201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45208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024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#بنك_وربة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636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#نتميز_بالحلول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870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#سناب_الخميس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31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#مسابقة_وربة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239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#فبراير_وربة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515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#صباح_الخير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555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#نواف_الأحمد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253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#نحبها_نرفع_علمها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608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#CBKares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196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#عروض_التجاري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3926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16/02/2017 - 22/02/2017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459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0835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587791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575778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416815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598978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399735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35470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264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#فروع_بيتك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493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#نشكر_الله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200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#KFHCompetetions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861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#كم_انت_كبير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431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#KFHCompetitions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0398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16/02/2017 - 22/02/2017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2750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279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2017-02-23T08:00:06Z</dcterms:created>
  <dcterms:modified xsi:type="dcterms:W3CDTF">2017-02-23T08:01:25Z</dcterms:modified>
</cp:coreProperties>
</file>