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25137142"/>
              </p:ext>
            </p:extLst>
          </p:nvPr>
        </p:nvGraphicFramePr>
        <p:xfrm>
          <a:off x="457200" y="1731963"/>
          <a:ext cx="8229600" cy="38100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50854194"/>
                    </a:ext>
                  </a:extLst>
                </a:gridCol>
                <a:gridCol w="658368">
                  <a:extLst>
                    <a:ext uri="{9D8B030D-6E8A-4147-A177-3AD203B41FA5}">
                      <a16:colId xmlns:a16="http://schemas.microsoft.com/office/drawing/2014/main" val="1911459965"/>
                    </a:ext>
                  </a:extLst>
                </a:gridCol>
                <a:gridCol w="658368">
                  <a:extLst>
                    <a:ext uri="{9D8B030D-6E8A-4147-A177-3AD203B41FA5}">
                      <a16:colId xmlns:a16="http://schemas.microsoft.com/office/drawing/2014/main" val="3822164183"/>
                    </a:ext>
                  </a:extLst>
                </a:gridCol>
                <a:gridCol w="658368">
                  <a:extLst>
                    <a:ext uri="{9D8B030D-6E8A-4147-A177-3AD203B41FA5}">
                      <a16:colId xmlns:a16="http://schemas.microsoft.com/office/drawing/2014/main" val="1307986711"/>
                    </a:ext>
                  </a:extLst>
                </a:gridCol>
                <a:gridCol w="658368">
                  <a:extLst>
                    <a:ext uri="{9D8B030D-6E8A-4147-A177-3AD203B41FA5}">
                      <a16:colId xmlns:a16="http://schemas.microsoft.com/office/drawing/2014/main" val="4218137805"/>
                    </a:ext>
                  </a:extLst>
                </a:gridCol>
                <a:gridCol w="658368">
                  <a:extLst>
                    <a:ext uri="{9D8B030D-6E8A-4147-A177-3AD203B41FA5}">
                      <a16:colId xmlns:a16="http://schemas.microsoft.com/office/drawing/2014/main" val="2686389747"/>
                    </a:ext>
                  </a:extLst>
                </a:gridCol>
                <a:gridCol w="658368">
                  <a:extLst>
                    <a:ext uri="{9D8B030D-6E8A-4147-A177-3AD203B41FA5}">
                      <a16:colId xmlns:a16="http://schemas.microsoft.com/office/drawing/2014/main" val="43366458"/>
                    </a:ext>
                  </a:extLst>
                </a:gridCol>
                <a:gridCol w="658368">
                  <a:extLst>
                    <a:ext uri="{9D8B030D-6E8A-4147-A177-3AD203B41FA5}">
                      <a16:colId xmlns:a16="http://schemas.microsoft.com/office/drawing/2014/main" val="964308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4187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- 2017-02-16 13:56:39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اكمل الصوره صح واربح 100 د.ك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41437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14:35:32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عميلنا/ عبدالله بوطيبان الرابح بالسحب الاسبوعي بمبلغ 5،000 د.ك. يمكن ان تكون انت سعيد الحظ التالي!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84898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- 2017-02-21 14:55:38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عدد فروع بنك برقان في الكويت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3807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19:43:05</a:t>
                      </a:r>
                      <a:r>
                        <a:rPr kumimoji="0" lang="en-US" sz="1000" b="0" i="0" u="none" strike="noStrike" kern="1200" cap="none" spc="0" normalizeH="0" baseline="0" noProof="0">
                          <a:ln>
                            <a:noFill/>
                          </a:ln>
                          <a:solidFill>
                            <a:prstClr val="black"/>
                          </a:solidFill>
                          <a:effectLst/>
                          <a:uLnTx/>
                          <a:uFillTx/>
                          <a:latin typeface="+mn-lt"/>
                          <a:ea typeface="+mn-ea"/>
                          <a:cs typeface="+mn-cs"/>
                        </a:rPr>
                        <a:t>
#NBKAnnouncement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64489695"/>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2079145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3603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37826634"/>
                    </a:ext>
                  </a:extLst>
                </a:gridCol>
                <a:gridCol w="658368">
                  <a:extLst>
                    <a:ext uri="{9D8B030D-6E8A-4147-A177-3AD203B41FA5}">
                      <a16:colId xmlns:a16="http://schemas.microsoft.com/office/drawing/2014/main" val="2264005002"/>
                    </a:ext>
                  </a:extLst>
                </a:gridCol>
                <a:gridCol w="658368">
                  <a:extLst>
                    <a:ext uri="{9D8B030D-6E8A-4147-A177-3AD203B41FA5}">
                      <a16:colId xmlns:a16="http://schemas.microsoft.com/office/drawing/2014/main" val="1818775975"/>
                    </a:ext>
                  </a:extLst>
                </a:gridCol>
                <a:gridCol w="658368">
                  <a:extLst>
                    <a:ext uri="{9D8B030D-6E8A-4147-A177-3AD203B41FA5}">
                      <a16:colId xmlns:a16="http://schemas.microsoft.com/office/drawing/2014/main" val="3746401682"/>
                    </a:ext>
                  </a:extLst>
                </a:gridCol>
                <a:gridCol w="658368">
                  <a:extLst>
                    <a:ext uri="{9D8B030D-6E8A-4147-A177-3AD203B41FA5}">
                      <a16:colId xmlns:a16="http://schemas.microsoft.com/office/drawing/2014/main" val="3686284824"/>
                    </a:ext>
                  </a:extLst>
                </a:gridCol>
                <a:gridCol w="658368">
                  <a:extLst>
                    <a:ext uri="{9D8B030D-6E8A-4147-A177-3AD203B41FA5}">
                      <a16:colId xmlns:a16="http://schemas.microsoft.com/office/drawing/2014/main" val="2557606728"/>
                    </a:ext>
                  </a:extLst>
                </a:gridCol>
                <a:gridCol w="658368">
                  <a:extLst>
                    <a:ext uri="{9D8B030D-6E8A-4147-A177-3AD203B41FA5}">
                      <a16:colId xmlns:a16="http://schemas.microsoft.com/office/drawing/2014/main" val="1712973488"/>
                    </a:ext>
                  </a:extLst>
                </a:gridCol>
                <a:gridCol w="658368">
                  <a:extLst>
                    <a:ext uri="{9D8B030D-6E8A-4147-A177-3AD203B41FA5}">
                      <a16:colId xmlns:a16="http://schemas.microsoft.com/office/drawing/2014/main" val="2309173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266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14:38:10</a:t>
                      </a:r>
                      <a:r>
                        <a:rPr kumimoji="0" lang="en-US" sz="1000" b="0" i="0" u="none" strike="noStrike" kern="1200" cap="none" spc="0" normalizeH="0" baseline="0" noProof="0">
                          <a:ln>
                            <a:noFill/>
                          </a:ln>
                          <a:solidFill>
                            <a:prstClr val="black"/>
                          </a:solidFill>
                          <a:effectLst/>
                          <a:uLnTx/>
                          <a:uFillTx/>
                          <a:latin typeface="+mn-lt"/>
                          <a:ea typeface="+mn-ea"/>
                          <a:cs typeface="+mn-cs"/>
                        </a:rPr>
                        <a:t>
NBK launches the mobile ATM service at some locations in Kuwait. The service will be available to provide ATM services to our customers in an easy and secure manner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2612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- 2017-02-18 14:42:12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وطني هواك بخافقي ودمي
وطني الكويت سموت كل زمان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93863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- 2017-02-18 14:57:38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أي عام تم اصدار الدستور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942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14:37:21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دشن بنك الكويت الوطني خدمة السحب الآلي المتنقلة في الأماكن الحيوية في الكويت، حيث توفر الراحة لعملائنا من خلال تقديم خدمات السحب الآلي بطريقة آمنة.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19191268"/>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2100775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46385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8028379"/>
                    </a:ext>
                  </a:extLst>
                </a:gridCol>
                <a:gridCol w="658368">
                  <a:extLst>
                    <a:ext uri="{9D8B030D-6E8A-4147-A177-3AD203B41FA5}">
                      <a16:colId xmlns:a16="http://schemas.microsoft.com/office/drawing/2014/main" val="1190466584"/>
                    </a:ext>
                  </a:extLst>
                </a:gridCol>
                <a:gridCol w="658368">
                  <a:extLst>
                    <a:ext uri="{9D8B030D-6E8A-4147-A177-3AD203B41FA5}">
                      <a16:colId xmlns:a16="http://schemas.microsoft.com/office/drawing/2014/main" val="2063832731"/>
                    </a:ext>
                  </a:extLst>
                </a:gridCol>
                <a:gridCol w="658368">
                  <a:extLst>
                    <a:ext uri="{9D8B030D-6E8A-4147-A177-3AD203B41FA5}">
                      <a16:colId xmlns:a16="http://schemas.microsoft.com/office/drawing/2014/main" val="3858943911"/>
                    </a:ext>
                  </a:extLst>
                </a:gridCol>
                <a:gridCol w="658368">
                  <a:extLst>
                    <a:ext uri="{9D8B030D-6E8A-4147-A177-3AD203B41FA5}">
                      <a16:colId xmlns:a16="http://schemas.microsoft.com/office/drawing/2014/main" val="2352045375"/>
                    </a:ext>
                  </a:extLst>
                </a:gridCol>
                <a:gridCol w="658368">
                  <a:extLst>
                    <a:ext uri="{9D8B030D-6E8A-4147-A177-3AD203B41FA5}">
                      <a16:colId xmlns:a16="http://schemas.microsoft.com/office/drawing/2014/main" val="28925150"/>
                    </a:ext>
                  </a:extLst>
                </a:gridCol>
                <a:gridCol w="658368">
                  <a:extLst>
                    <a:ext uri="{9D8B030D-6E8A-4147-A177-3AD203B41FA5}">
                      <a16:colId xmlns:a16="http://schemas.microsoft.com/office/drawing/2014/main" val="935351945"/>
                    </a:ext>
                  </a:extLst>
                </a:gridCol>
                <a:gridCol w="658368">
                  <a:extLst>
                    <a:ext uri="{9D8B030D-6E8A-4147-A177-3AD203B41FA5}">
                      <a16:colId xmlns:a16="http://schemas.microsoft.com/office/drawing/2014/main" val="2403614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8292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- 2017-02-17 14:58:35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هي العملة التي كانت تستخدم قبل الدينار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6188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- 2017-02-20 14:58:03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جزيرة من جزر الكويت تعد الأكبر مساحة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15987503"/>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2504165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57865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912934"/>
                    </a:ext>
                  </a:extLst>
                </a:gridCol>
                <a:gridCol w="658368">
                  <a:extLst>
                    <a:ext uri="{9D8B030D-6E8A-4147-A177-3AD203B41FA5}">
                      <a16:colId xmlns:a16="http://schemas.microsoft.com/office/drawing/2014/main" val="2605154545"/>
                    </a:ext>
                  </a:extLst>
                </a:gridCol>
                <a:gridCol w="658368">
                  <a:extLst>
                    <a:ext uri="{9D8B030D-6E8A-4147-A177-3AD203B41FA5}">
                      <a16:colId xmlns:a16="http://schemas.microsoft.com/office/drawing/2014/main" val="4129779573"/>
                    </a:ext>
                  </a:extLst>
                </a:gridCol>
                <a:gridCol w="658368">
                  <a:extLst>
                    <a:ext uri="{9D8B030D-6E8A-4147-A177-3AD203B41FA5}">
                      <a16:colId xmlns:a16="http://schemas.microsoft.com/office/drawing/2014/main" val="1595801235"/>
                    </a:ext>
                  </a:extLst>
                </a:gridCol>
                <a:gridCol w="658368">
                  <a:extLst>
                    <a:ext uri="{9D8B030D-6E8A-4147-A177-3AD203B41FA5}">
                      <a16:colId xmlns:a16="http://schemas.microsoft.com/office/drawing/2014/main" val="911027730"/>
                    </a:ext>
                  </a:extLst>
                </a:gridCol>
                <a:gridCol w="658368">
                  <a:extLst>
                    <a:ext uri="{9D8B030D-6E8A-4147-A177-3AD203B41FA5}">
                      <a16:colId xmlns:a16="http://schemas.microsoft.com/office/drawing/2014/main" val="2597584875"/>
                    </a:ext>
                  </a:extLst>
                </a:gridCol>
                <a:gridCol w="658368">
                  <a:extLst>
                    <a:ext uri="{9D8B030D-6E8A-4147-A177-3AD203B41FA5}">
                      <a16:colId xmlns:a16="http://schemas.microsoft.com/office/drawing/2014/main" val="3476890802"/>
                    </a:ext>
                  </a:extLst>
                </a:gridCol>
                <a:gridCol w="658368">
                  <a:extLst>
                    <a:ext uri="{9D8B030D-6E8A-4147-A177-3AD203B41FA5}">
                      <a16:colId xmlns:a16="http://schemas.microsoft.com/office/drawing/2014/main" val="1691357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4737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- 2017-02-19 14:56:03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نهنئ الفائزين بسحب النجمة اليومي من 12/02/2017 الى 16/02/2017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00690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11:45:16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 الكويت الوطني... معك حول العالم!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99104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- 2017-02-17 13:29:17</a:t>
                      </a:r>
                      <a:r>
                        <a:rPr kumimoji="0" lang="en-US" sz="1000" b="0" i="0" u="none" strike="noStrike" kern="1200" cap="none" spc="0" normalizeH="0" baseline="0" noProof="0">
                          <a:ln>
                            <a:noFill/>
                          </a:ln>
                          <a:solidFill>
                            <a:prstClr val="black"/>
                          </a:solidFill>
                          <a:effectLst/>
                          <a:uLnTx/>
                          <a:uFillTx/>
                          <a:latin typeface="+mn-lt"/>
                          <a:ea typeface="+mn-ea"/>
                          <a:cs typeface="+mn-cs"/>
                        </a:rPr>
                        <a:t>
IMPORTANT NOTICE 
Dear Customers, 
With regards to the recent comments on social media, Gulf Bank would like to inform its customers that their accounts are safely protected by advanced security systems based on global best practices. 
Gulf Bank advises its valued customers to always keep their personal information safe and not to share this information. 
For more safety and security tips, please visit:
www.e-gulfbank.com/security-en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68683845"/>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678117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14544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89313145"/>
                    </a:ext>
                  </a:extLst>
                </a:gridCol>
                <a:gridCol w="658368">
                  <a:extLst>
                    <a:ext uri="{9D8B030D-6E8A-4147-A177-3AD203B41FA5}">
                      <a16:colId xmlns:a16="http://schemas.microsoft.com/office/drawing/2014/main" val="2189132112"/>
                    </a:ext>
                  </a:extLst>
                </a:gridCol>
                <a:gridCol w="658368">
                  <a:extLst>
                    <a:ext uri="{9D8B030D-6E8A-4147-A177-3AD203B41FA5}">
                      <a16:colId xmlns:a16="http://schemas.microsoft.com/office/drawing/2014/main" val="4291442161"/>
                    </a:ext>
                  </a:extLst>
                </a:gridCol>
                <a:gridCol w="658368">
                  <a:extLst>
                    <a:ext uri="{9D8B030D-6E8A-4147-A177-3AD203B41FA5}">
                      <a16:colId xmlns:a16="http://schemas.microsoft.com/office/drawing/2014/main" val="946884233"/>
                    </a:ext>
                  </a:extLst>
                </a:gridCol>
                <a:gridCol w="658368">
                  <a:extLst>
                    <a:ext uri="{9D8B030D-6E8A-4147-A177-3AD203B41FA5}">
                      <a16:colId xmlns:a16="http://schemas.microsoft.com/office/drawing/2014/main" val="1394959846"/>
                    </a:ext>
                  </a:extLst>
                </a:gridCol>
                <a:gridCol w="658368">
                  <a:extLst>
                    <a:ext uri="{9D8B030D-6E8A-4147-A177-3AD203B41FA5}">
                      <a16:colId xmlns:a16="http://schemas.microsoft.com/office/drawing/2014/main" val="4007217023"/>
                    </a:ext>
                  </a:extLst>
                </a:gridCol>
                <a:gridCol w="658368">
                  <a:extLst>
                    <a:ext uri="{9D8B030D-6E8A-4147-A177-3AD203B41FA5}">
                      <a16:colId xmlns:a16="http://schemas.microsoft.com/office/drawing/2014/main" val="393436586"/>
                    </a:ext>
                  </a:extLst>
                </a:gridCol>
                <a:gridCol w="658368">
                  <a:extLst>
                    <a:ext uri="{9D8B030D-6E8A-4147-A177-3AD203B41FA5}">
                      <a16:colId xmlns:a16="http://schemas.microsoft.com/office/drawing/2014/main" val="1709879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221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- 2017-02-19 14:57:10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عدد جزر الكويت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0627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- 2017-02-16 14:56:16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الاسم الذي كان يطلق على جزيرة فيلكا قديماً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3935723"/>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899031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89574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018978"/>
                    </a:ext>
                  </a:extLst>
                </a:gridCol>
                <a:gridCol w="658368">
                  <a:extLst>
                    <a:ext uri="{9D8B030D-6E8A-4147-A177-3AD203B41FA5}">
                      <a16:colId xmlns:a16="http://schemas.microsoft.com/office/drawing/2014/main" val="526882523"/>
                    </a:ext>
                  </a:extLst>
                </a:gridCol>
                <a:gridCol w="658368">
                  <a:extLst>
                    <a:ext uri="{9D8B030D-6E8A-4147-A177-3AD203B41FA5}">
                      <a16:colId xmlns:a16="http://schemas.microsoft.com/office/drawing/2014/main" val="4066391131"/>
                    </a:ext>
                  </a:extLst>
                </a:gridCol>
                <a:gridCol w="658368">
                  <a:extLst>
                    <a:ext uri="{9D8B030D-6E8A-4147-A177-3AD203B41FA5}">
                      <a16:colId xmlns:a16="http://schemas.microsoft.com/office/drawing/2014/main" val="1757630602"/>
                    </a:ext>
                  </a:extLst>
                </a:gridCol>
                <a:gridCol w="658368">
                  <a:extLst>
                    <a:ext uri="{9D8B030D-6E8A-4147-A177-3AD203B41FA5}">
                      <a16:colId xmlns:a16="http://schemas.microsoft.com/office/drawing/2014/main" val="2352305351"/>
                    </a:ext>
                  </a:extLst>
                </a:gridCol>
                <a:gridCol w="658368">
                  <a:extLst>
                    <a:ext uri="{9D8B030D-6E8A-4147-A177-3AD203B41FA5}">
                      <a16:colId xmlns:a16="http://schemas.microsoft.com/office/drawing/2014/main" val="4240588089"/>
                    </a:ext>
                  </a:extLst>
                </a:gridCol>
                <a:gridCol w="658368">
                  <a:extLst>
                    <a:ext uri="{9D8B030D-6E8A-4147-A177-3AD203B41FA5}">
                      <a16:colId xmlns:a16="http://schemas.microsoft.com/office/drawing/2014/main" val="2649712710"/>
                    </a:ext>
                  </a:extLst>
                </a:gridCol>
                <a:gridCol w="658368">
                  <a:extLst>
                    <a:ext uri="{9D8B030D-6E8A-4147-A177-3AD203B41FA5}">
                      <a16:colId xmlns:a16="http://schemas.microsoft.com/office/drawing/2014/main" val="623444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3645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14:08:28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لقطات من مشاركة بيتك في مهرجان الكويت للجواد العربي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3606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- 2017-02-19 08:00:27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ارزقني رزقاً واسعاً حلالاً طيباً من غير كد، صبحكم الله بالخير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706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11:05:44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مبادرة برعاية "بيتك" يهديها مجموعة من الشباب الكويتيين لأهل الكويت بمناسبة الأعياد الوطنية
أداء/ ابراهيم المعتوق 
شكرا لكل من ساهم في هذا العمل 
#نشكر_الله
يمكنكم مشاهدة الفيديو كاملاًً عبر الرابط
</a:t>
                      </a:r>
                      <a:r>
                        <a:rPr kumimoji="0" lang="en-US" sz="1000" b="0" i="0" u="none" strike="noStrike" kern="1200" cap="none" spc="0" normalizeH="0" baseline="0" noProof="0">
                          <a:ln>
                            <a:noFill/>
                          </a:ln>
                          <a:solidFill>
                            <a:prstClr val="black"/>
                          </a:solidFill>
                          <a:effectLst/>
                          <a:uLnTx/>
                          <a:uFillTx/>
                          <a:latin typeface="+mn-lt"/>
                          <a:ea typeface="+mn-ea"/>
                          <a:cs typeface="+mn-cs"/>
                        </a:rPr>
                        <a:t>youtu.be/q9OxecnsTRU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07924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14:36:29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customer Abdullah Botaiban winner of the weekly prize KD 5,000. You could be the next 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2188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- 2017-02-19 12:09:16</a:t>
                      </a:r>
                      <a:r>
                        <a:rPr kumimoji="0" lang="en-US" sz="1000" b="0" i="0" u="none" strike="noStrike" kern="1200" cap="none" spc="0" normalizeH="0" baseline="0" noProof="0">
                          <a:ln>
                            <a:noFill/>
                          </a:ln>
                          <a:solidFill>
                            <a:prstClr val="black"/>
                          </a:solidFill>
                          <a:effectLst/>
                          <a:uLnTx/>
                          <a:uFillTx/>
                          <a:latin typeface="+mn-lt"/>
                          <a:ea typeface="+mn-ea"/>
                          <a:cs typeface="+mn-cs"/>
                        </a:rPr>
                        <a:t>
Renew your Visa cards at the branch to enjoy this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92256993"/>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602319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81064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89364165"/>
                    </a:ext>
                  </a:extLst>
                </a:gridCol>
                <a:gridCol w="658368">
                  <a:extLst>
                    <a:ext uri="{9D8B030D-6E8A-4147-A177-3AD203B41FA5}">
                      <a16:colId xmlns:a16="http://schemas.microsoft.com/office/drawing/2014/main" val="4227333124"/>
                    </a:ext>
                  </a:extLst>
                </a:gridCol>
                <a:gridCol w="658368">
                  <a:extLst>
                    <a:ext uri="{9D8B030D-6E8A-4147-A177-3AD203B41FA5}">
                      <a16:colId xmlns:a16="http://schemas.microsoft.com/office/drawing/2014/main" val="1723004727"/>
                    </a:ext>
                  </a:extLst>
                </a:gridCol>
                <a:gridCol w="658368">
                  <a:extLst>
                    <a:ext uri="{9D8B030D-6E8A-4147-A177-3AD203B41FA5}">
                      <a16:colId xmlns:a16="http://schemas.microsoft.com/office/drawing/2014/main" val="2073636349"/>
                    </a:ext>
                  </a:extLst>
                </a:gridCol>
                <a:gridCol w="658368">
                  <a:extLst>
                    <a:ext uri="{9D8B030D-6E8A-4147-A177-3AD203B41FA5}">
                      <a16:colId xmlns:a16="http://schemas.microsoft.com/office/drawing/2014/main" val="3392654113"/>
                    </a:ext>
                  </a:extLst>
                </a:gridCol>
                <a:gridCol w="658368">
                  <a:extLst>
                    <a:ext uri="{9D8B030D-6E8A-4147-A177-3AD203B41FA5}">
                      <a16:colId xmlns:a16="http://schemas.microsoft.com/office/drawing/2014/main" val="737733885"/>
                    </a:ext>
                  </a:extLst>
                </a:gridCol>
                <a:gridCol w="658368">
                  <a:extLst>
                    <a:ext uri="{9D8B030D-6E8A-4147-A177-3AD203B41FA5}">
                      <a16:colId xmlns:a16="http://schemas.microsoft.com/office/drawing/2014/main" val="2155930892"/>
                    </a:ext>
                  </a:extLst>
                </a:gridCol>
                <a:gridCol w="658368">
                  <a:extLst>
                    <a:ext uri="{9D8B030D-6E8A-4147-A177-3AD203B41FA5}">
                      <a16:colId xmlns:a16="http://schemas.microsoft.com/office/drawing/2014/main" val="3512251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5862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11:07:17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يوفّرالوطني لمساهميه خدمة استلام أرباحهم السنوية إلكترونياً من خلال تحويل الشيكات إلى حساباتهم مباشرة. للمزيد </a:t>
                      </a:r>
                      <a:r>
                        <a:rPr kumimoji="0" lang="en-US" sz="1000" b="0" i="0" u="none" strike="noStrike" kern="1200" cap="none" spc="0" normalizeH="0" baseline="0" noProof="0">
                          <a:ln>
                            <a:noFill/>
                          </a:ln>
                          <a:solidFill>
                            <a:prstClr val="black"/>
                          </a:solidFill>
                          <a:effectLst/>
                          <a:uLnTx/>
                          <a:uFillTx/>
                          <a:latin typeface="+mn-lt"/>
                          <a:ea typeface="+mn-ea"/>
                          <a:cs typeface="+mn-cs"/>
                        </a:rPr>
                        <a:t>nbk.com/clearing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8820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- 2017-02-17 13:18:20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سئلت أم المؤمنين عائشة رضي الله عنها عن خُلق النبي عليه الصلاة والسلام فقالت: كان خلقه القرآن .. صلوا على خير البشر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8936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11:58:47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مثل هذا اليوم من عام 1979 تم افتتاح بيت التمويل الكويتي رسمياً برعاية ولي العهد ورئيس مجلس الوزراء الشيخ سعد العبدالله السالم الصباح‬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3125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- 2017-02-20 14:44:59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3702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- 2017-02-20 14:46:31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7634433"/>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9025444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511</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Own Posts Table - 1 of 7</vt:lpstr>
      <vt:lpstr>Own Posts Table - 2 of 7</vt:lpstr>
      <vt:lpstr>Own Posts Table - 3 of 7</vt:lpstr>
      <vt:lpstr>Own Posts Table - 4 of 7</vt:lpstr>
      <vt:lpstr>Own Posts Table - 5 of 7</vt:lpstr>
      <vt:lpstr>Own Posts Table - 6 of 7</vt:lpstr>
      <vt:lpstr>Own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7</dc:title>
  <dc:creator>Administrator</dc:creator>
  <cp:lastModifiedBy>Administrator</cp:lastModifiedBy>
  <cp:revision>1</cp:revision>
  <dcterms:created xsi:type="dcterms:W3CDTF">2017-02-23T07:44:45Z</dcterms:created>
  <dcterms:modified xsi:type="dcterms:W3CDTF">2017-02-23T07:49:02Z</dcterms:modified>
</cp:coreProperties>
</file>