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3345721"/>
              </p:ext>
            </p:extLst>
          </p:nvPr>
        </p:nvGraphicFramePr>
        <p:xfrm>
          <a:off x="457200" y="1731963"/>
          <a:ext cx="8229600" cy="3835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454311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311327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03027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4652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9338092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63609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55891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379659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45759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51601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980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l-NL" sz="1000"/>
                        <a:t>Al Ahli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959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Boubyan - Official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466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Burgan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0.4807%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819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Commercial Bank of Kuwait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0.1715%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725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Gulf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6422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Finance House ( KFH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0.0193%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6625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Kuwait International Bank </a:t>
                      </a:r>
                      <a:r>
                        <a:rPr lang="ar-AE" sz="1000"/>
                        <a:t>بنك الكويت الدولي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0.0327%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522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NBKGroup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182191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0.0333%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5064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Warba Bank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0.0417%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688108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16/02/2017 - 22/02/2017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0518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151</Words>
  <Application>Microsoft Office PowerPoint</Application>
  <PresentationFormat>On-screen Show (4:3)</PresentationFormat>
  <Paragraphs>102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Overview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2017-02-23T07:17:00Z</dcterms:created>
  <dcterms:modified xsi:type="dcterms:W3CDTF">2017-02-23T07:17:26Z</dcterms:modified>
</cp:coreProperties>
</file>