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Overview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32454747"/>
              </p:ext>
            </p:extLst>
          </p:nvPr>
        </p:nvGraphicFramePr>
        <p:xfrm>
          <a:off x="457200" y="1731963"/>
          <a:ext cx="8229600" cy="383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94982970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0286989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670765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420830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1487715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5724700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1139409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669937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411016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909142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110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000"/>
                        <a:t>Al Ahli Bank of 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0.0270%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6536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Bank Boubyan - Official Page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9624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Burgan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0.4807%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7386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0.1715%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3280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Gulf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100713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0.0286%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9628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Kuwait Finance House ( KFH 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174132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0.0193%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9090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Kuwait International Bank </a:t>
                      </a:r>
                      <a:r>
                        <a:rPr lang="ar-AE" sz="1000"/>
                        <a:t>بنك الكويت الدولي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46480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0.0327%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8939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NBKGroup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182191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0.0333%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2881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Warba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0.0417%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143097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16/02/2017 - 22/02/2017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55305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151</Words>
  <Application>Microsoft Office PowerPoint</Application>
  <PresentationFormat>On-screen Show (4:3)</PresentationFormat>
  <Paragraphs>102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Overview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2017-02-23T07:15:03Z</dcterms:created>
  <dcterms:modified xsi:type="dcterms:W3CDTF">2017-02-23T07:15:29Z</dcterms:modified>
</cp:coreProperties>
</file>