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02413484"/>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1293023"/>
                    </a:ext>
                  </a:extLst>
                </a:gridCol>
                <a:gridCol w="658368">
                  <a:extLst>
                    <a:ext uri="{9D8B030D-6E8A-4147-A177-3AD203B41FA5}">
                      <a16:colId xmlns:a16="http://schemas.microsoft.com/office/drawing/2014/main" val="2128678327"/>
                    </a:ext>
                  </a:extLst>
                </a:gridCol>
                <a:gridCol w="658368">
                  <a:extLst>
                    <a:ext uri="{9D8B030D-6E8A-4147-A177-3AD203B41FA5}">
                      <a16:colId xmlns:a16="http://schemas.microsoft.com/office/drawing/2014/main" val="3465329907"/>
                    </a:ext>
                  </a:extLst>
                </a:gridCol>
                <a:gridCol w="658368">
                  <a:extLst>
                    <a:ext uri="{9D8B030D-6E8A-4147-A177-3AD203B41FA5}">
                      <a16:colId xmlns:a16="http://schemas.microsoft.com/office/drawing/2014/main" val="2557218627"/>
                    </a:ext>
                  </a:extLst>
                </a:gridCol>
                <a:gridCol w="658368">
                  <a:extLst>
                    <a:ext uri="{9D8B030D-6E8A-4147-A177-3AD203B41FA5}">
                      <a16:colId xmlns:a16="http://schemas.microsoft.com/office/drawing/2014/main" val="2893007516"/>
                    </a:ext>
                  </a:extLst>
                </a:gridCol>
                <a:gridCol w="658368">
                  <a:extLst>
                    <a:ext uri="{9D8B030D-6E8A-4147-A177-3AD203B41FA5}">
                      <a16:colId xmlns:a16="http://schemas.microsoft.com/office/drawing/2014/main" val="435194811"/>
                    </a:ext>
                  </a:extLst>
                </a:gridCol>
                <a:gridCol w="658368">
                  <a:extLst>
                    <a:ext uri="{9D8B030D-6E8A-4147-A177-3AD203B41FA5}">
                      <a16:colId xmlns:a16="http://schemas.microsoft.com/office/drawing/2014/main" val="2949503506"/>
                    </a:ext>
                  </a:extLst>
                </a:gridCol>
                <a:gridCol w="658368">
                  <a:extLst>
                    <a:ext uri="{9D8B030D-6E8A-4147-A177-3AD203B41FA5}">
                      <a16:colId xmlns:a16="http://schemas.microsoft.com/office/drawing/2014/main" val="120972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484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81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627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243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342619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871036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3564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5909852"/>
                    </a:ext>
                  </a:extLst>
                </a:gridCol>
                <a:gridCol w="658368">
                  <a:extLst>
                    <a:ext uri="{9D8B030D-6E8A-4147-A177-3AD203B41FA5}">
                      <a16:colId xmlns:a16="http://schemas.microsoft.com/office/drawing/2014/main" val="3838767720"/>
                    </a:ext>
                  </a:extLst>
                </a:gridCol>
                <a:gridCol w="658368">
                  <a:extLst>
                    <a:ext uri="{9D8B030D-6E8A-4147-A177-3AD203B41FA5}">
                      <a16:colId xmlns:a16="http://schemas.microsoft.com/office/drawing/2014/main" val="3588144713"/>
                    </a:ext>
                  </a:extLst>
                </a:gridCol>
                <a:gridCol w="658368">
                  <a:extLst>
                    <a:ext uri="{9D8B030D-6E8A-4147-A177-3AD203B41FA5}">
                      <a16:colId xmlns:a16="http://schemas.microsoft.com/office/drawing/2014/main" val="2484007572"/>
                    </a:ext>
                  </a:extLst>
                </a:gridCol>
                <a:gridCol w="658368">
                  <a:extLst>
                    <a:ext uri="{9D8B030D-6E8A-4147-A177-3AD203B41FA5}">
                      <a16:colId xmlns:a16="http://schemas.microsoft.com/office/drawing/2014/main" val="1404004758"/>
                    </a:ext>
                  </a:extLst>
                </a:gridCol>
                <a:gridCol w="658368">
                  <a:extLst>
                    <a:ext uri="{9D8B030D-6E8A-4147-A177-3AD203B41FA5}">
                      <a16:colId xmlns:a16="http://schemas.microsoft.com/office/drawing/2014/main" val="930584795"/>
                    </a:ext>
                  </a:extLst>
                </a:gridCol>
                <a:gridCol w="658368">
                  <a:extLst>
                    <a:ext uri="{9D8B030D-6E8A-4147-A177-3AD203B41FA5}">
                      <a16:colId xmlns:a16="http://schemas.microsoft.com/office/drawing/2014/main" val="1752665123"/>
                    </a:ext>
                  </a:extLst>
                </a:gridCol>
                <a:gridCol w="658368">
                  <a:extLst>
                    <a:ext uri="{9D8B030D-6E8A-4147-A177-3AD203B41FA5}">
                      <a16:colId xmlns:a16="http://schemas.microsoft.com/office/drawing/2014/main" val="1043540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157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204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557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6922978"/>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590335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65831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2535992"/>
                    </a:ext>
                  </a:extLst>
                </a:gridCol>
                <a:gridCol w="658368">
                  <a:extLst>
                    <a:ext uri="{9D8B030D-6E8A-4147-A177-3AD203B41FA5}">
                      <a16:colId xmlns:a16="http://schemas.microsoft.com/office/drawing/2014/main" val="889079012"/>
                    </a:ext>
                  </a:extLst>
                </a:gridCol>
                <a:gridCol w="658368">
                  <a:extLst>
                    <a:ext uri="{9D8B030D-6E8A-4147-A177-3AD203B41FA5}">
                      <a16:colId xmlns:a16="http://schemas.microsoft.com/office/drawing/2014/main" val="3683760038"/>
                    </a:ext>
                  </a:extLst>
                </a:gridCol>
                <a:gridCol w="658368">
                  <a:extLst>
                    <a:ext uri="{9D8B030D-6E8A-4147-A177-3AD203B41FA5}">
                      <a16:colId xmlns:a16="http://schemas.microsoft.com/office/drawing/2014/main" val="3711433439"/>
                    </a:ext>
                  </a:extLst>
                </a:gridCol>
                <a:gridCol w="658368">
                  <a:extLst>
                    <a:ext uri="{9D8B030D-6E8A-4147-A177-3AD203B41FA5}">
                      <a16:colId xmlns:a16="http://schemas.microsoft.com/office/drawing/2014/main" val="1460635135"/>
                    </a:ext>
                  </a:extLst>
                </a:gridCol>
                <a:gridCol w="658368">
                  <a:extLst>
                    <a:ext uri="{9D8B030D-6E8A-4147-A177-3AD203B41FA5}">
                      <a16:colId xmlns:a16="http://schemas.microsoft.com/office/drawing/2014/main" val="123666436"/>
                    </a:ext>
                  </a:extLst>
                </a:gridCol>
                <a:gridCol w="658368">
                  <a:extLst>
                    <a:ext uri="{9D8B030D-6E8A-4147-A177-3AD203B41FA5}">
                      <a16:colId xmlns:a16="http://schemas.microsoft.com/office/drawing/2014/main" val="2083005398"/>
                    </a:ext>
                  </a:extLst>
                </a:gridCol>
                <a:gridCol w="658368">
                  <a:extLst>
                    <a:ext uri="{9D8B030D-6E8A-4147-A177-3AD203B41FA5}">
                      <a16:colId xmlns:a16="http://schemas.microsoft.com/office/drawing/2014/main" val="1373178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840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434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545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9951514"/>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05894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52028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0593552"/>
                    </a:ext>
                  </a:extLst>
                </a:gridCol>
                <a:gridCol w="658368">
                  <a:extLst>
                    <a:ext uri="{9D8B030D-6E8A-4147-A177-3AD203B41FA5}">
                      <a16:colId xmlns:a16="http://schemas.microsoft.com/office/drawing/2014/main" val="3084519417"/>
                    </a:ext>
                  </a:extLst>
                </a:gridCol>
                <a:gridCol w="658368">
                  <a:extLst>
                    <a:ext uri="{9D8B030D-6E8A-4147-A177-3AD203B41FA5}">
                      <a16:colId xmlns:a16="http://schemas.microsoft.com/office/drawing/2014/main" val="531016543"/>
                    </a:ext>
                  </a:extLst>
                </a:gridCol>
                <a:gridCol w="658368">
                  <a:extLst>
                    <a:ext uri="{9D8B030D-6E8A-4147-A177-3AD203B41FA5}">
                      <a16:colId xmlns:a16="http://schemas.microsoft.com/office/drawing/2014/main" val="4279473691"/>
                    </a:ext>
                  </a:extLst>
                </a:gridCol>
                <a:gridCol w="658368">
                  <a:extLst>
                    <a:ext uri="{9D8B030D-6E8A-4147-A177-3AD203B41FA5}">
                      <a16:colId xmlns:a16="http://schemas.microsoft.com/office/drawing/2014/main" val="1249607717"/>
                    </a:ext>
                  </a:extLst>
                </a:gridCol>
                <a:gridCol w="658368">
                  <a:extLst>
                    <a:ext uri="{9D8B030D-6E8A-4147-A177-3AD203B41FA5}">
                      <a16:colId xmlns:a16="http://schemas.microsoft.com/office/drawing/2014/main" val="4239598137"/>
                    </a:ext>
                  </a:extLst>
                </a:gridCol>
                <a:gridCol w="658368">
                  <a:extLst>
                    <a:ext uri="{9D8B030D-6E8A-4147-A177-3AD203B41FA5}">
                      <a16:colId xmlns:a16="http://schemas.microsoft.com/office/drawing/2014/main" val="1096421335"/>
                    </a:ext>
                  </a:extLst>
                </a:gridCol>
                <a:gridCol w="658368">
                  <a:extLst>
                    <a:ext uri="{9D8B030D-6E8A-4147-A177-3AD203B41FA5}">
                      <a16:colId xmlns:a16="http://schemas.microsoft.com/office/drawing/2014/main" val="2458355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519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983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2743076"/>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6524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3398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3074250"/>
                    </a:ext>
                  </a:extLst>
                </a:gridCol>
                <a:gridCol w="658368">
                  <a:extLst>
                    <a:ext uri="{9D8B030D-6E8A-4147-A177-3AD203B41FA5}">
                      <a16:colId xmlns:a16="http://schemas.microsoft.com/office/drawing/2014/main" val="3595756379"/>
                    </a:ext>
                  </a:extLst>
                </a:gridCol>
                <a:gridCol w="658368">
                  <a:extLst>
                    <a:ext uri="{9D8B030D-6E8A-4147-A177-3AD203B41FA5}">
                      <a16:colId xmlns:a16="http://schemas.microsoft.com/office/drawing/2014/main" val="3900078909"/>
                    </a:ext>
                  </a:extLst>
                </a:gridCol>
                <a:gridCol w="658368">
                  <a:extLst>
                    <a:ext uri="{9D8B030D-6E8A-4147-A177-3AD203B41FA5}">
                      <a16:colId xmlns:a16="http://schemas.microsoft.com/office/drawing/2014/main" val="3170799217"/>
                    </a:ext>
                  </a:extLst>
                </a:gridCol>
                <a:gridCol w="658368">
                  <a:extLst>
                    <a:ext uri="{9D8B030D-6E8A-4147-A177-3AD203B41FA5}">
                      <a16:colId xmlns:a16="http://schemas.microsoft.com/office/drawing/2014/main" val="3739786741"/>
                    </a:ext>
                  </a:extLst>
                </a:gridCol>
                <a:gridCol w="658368">
                  <a:extLst>
                    <a:ext uri="{9D8B030D-6E8A-4147-A177-3AD203B41FA5}">
                      <a16:colId xmlns:a16="http://schemas.microsoft.com/office/drawing/2014/main" val="2870995539"/>
                    </a:ext>
                  </a:extLst>
                </a:gridCol>
                <a:gridCol w="658368">
                  <a:extLst>
                    <a:ext uri="{9D8B030D-6E8A-4147-A177-3AD203B41FA5}">
                      <a16:colId xmlns:a16="http://schemas.microsoft.com/office/drawing/2014/main" val="1905094228"/>
                    </a:ext>
                  </a:extLst>
                </a:gridCol>
                <a:gridCol w="658368">
                  <a:extLst>
                    <a:ext uri="{9D8B030D-6E8A-4147-A177-3AD203B41FA5}">
                      <a16:colId xmlns:a16="http://schemas.microsoft.com/office/drawing/2014/main" val="142592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237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889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143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954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- 2017-02-19 12:09:16</a:t>
                      </a:r>
                      <a:r>
                        <a:rPr kumimoji="0" lang="en-US" sz="1000" b="0" i="0" u="none" strike="noStrike" kern="1200" cap="none" spc="0" normalizeH="0" baseline="0" noProof="0">
                          <a:ln>
                            <a:noFill/>
                          </a:ln>
                          <a:solidFill>
                            <a:prstClr val="black"/>
                          </a:solidFill>
                          <a:effectLst/>
                          <a:uLnTx/>
                          <a:uFillTx/>
                          <a:latin typeface="+mn-lt"/>
                          <a:ea typeface="+mn-ea"/>
                          <a:cs typeface="+mn-cs"/>
                        </a:rPr>
                        <a:t>
Renew your Visa cards at the branch to enjoy this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859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11:58:47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من عام 1979 تم افتتاح بيت التمويل الكويتي رسمياً برعاية ولي العهد ورئيس مجلس الوزراء الشيخ سعد العبدالله السالم 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723329"/>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416021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86611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6118269"/>
                    </a:ext>
                  </a:extLst>
                </a:gridCol>
                <a:gridCol w="658368">
                  <a:extLst>
                    <a:ext uri="{9D8B030D-6E8A-4147-A177-3AD203B41FA5}">
                      <a16:colId xmlns:a16="http://schemas.microsoft.com/office/drawing/2014/main" val="3854438886"/>
                    </a:ext>
                  </a:extLst>
                </a:gridCol>
                <a:gridCol w="658368">
                  <a:extLst>
                    <a:ext uri="{9D8B030D-6E8A-4147-A177-3AD203B41FA5}">
                      <a16:colId xmlns:a16="http://schemas.microsoft.com/office/drawing/2014/main" val="193572851"/>
                    </a:ext>
                  </a:extLst>
                </a:gridCol>
                <a:gridCol w="658368">
                  <a:extLst>
                    <a:ext uri="{9D8B030D-6E8A-4147-A177-3AD203B41FA5}">
                      <a16:colId xmlns:a16="http://schemas.microsoft.com/office/drawing/2014/main" val="411760064"/>
                    </a:ext>
                  </a:extLst>
                </a:gridCol>
                <a:gridCol w="658368">
                  <a:extLst>
                    <a:ext uri="{9D8B030D-6E8A-4147-A177-3AD203B41FA5}">
                      <a16:colId xmlns:a16="http://schemas.microsoft.com/office/drawing/2014/main" val="1952376913"/>
                    </a:ext>
                  </a:extLst>
                </a:gridCol>
                <a:gridCol w="658368">
                  <a:extLst>
                    <a:ext uri="{9D8B030D-6E8A-4147-A177-3AD203B41FA5}">
                      <a16:colId xmlns:a16="http://schemas.microsoft.com/office/drawing/2014/main" val="3984574257"/>
                    </a:ext>
                  </a:extLst>
                </a:gridCol>
                <a:gridCol w="658368">
                  <a:extLst>
                    <a:ext uri="{9D8B030D-6E8A-4147-A177-3AD203B41FA5}">
                      <a16:colId xmlns:a16="http://schemas.microsoft.com/office/drawing/2014/main" val="4277604662"/>
                    </a:ext>
                  </a:extLst>
                </a:gridCol>
                <a:gridCol w="658368">
                  <a:extLst>
                    <a:ext uri="{9D8B030D-6E8A-4147-A177-3AD203B41FA5}">
                      <a16:colId xmlns:a16="http://schemas.microsoft.com/office/drawing/2014/main" val="246633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602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11:05:44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مبادرة برعاية "بيتك" يهديها مجموعة من الشباب الكويتيين لأهل الكويت بمناسبة الأعياد الوطنية
أداء/ ابراهيم المعتوق 
شكرا لكل من ساهم في هذا العمل 
#نشكر_الله
يمكنكم مشاهدة الفيديو كاملاًً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youtu.be/q9OxecnsTRU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623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42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- 2017-02-17 13:18:20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سئلت أم المؤمنين عائشة رضي الله عنها عن خُلق النبي عليه الصلاة والسلام فقالت: كان خلقه القرآن .. صلوا على خير البشر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20037581"/>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613273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67871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6732025"/>
                    </a:ext>
                  </a:extLst>
                </a:gridCol>
                <a:gridCol w="658368">
                  <a:extLst>
                    <a:ext uri="{9D8B030D-6E8A-4147-A177-3AD203B41FA5}">
                      <a16:colId xmlns:a16="http://schemas.microsoft.com/office/drawing/2014/main" val="3886065905"/>
                    </a:ext>
                  </a:extLst>
                </a:gridCol>
                <a:gridCol w="658368">
                  <a:extLst>
                    <a:ext uri="{9D8B030D-6E8A-4147-A177-3AD203B41FA5}">
                      <a16:colId xmlns:a16="http://schemas.microsoft.com/office/drawing/2014/main" val="2028241119"/>
                    </a:ext>
                  </a:extLst>
                </a:gridCol>
                <a:gridCol w="658368">
                  <a:extLst>
                    <a:ext uri="{9D8B030D-6E8A-4147-A177-3AD203B41FA5}">
                      <a16:colId xmlns:a16="http://schemas.microsoft.com/office/drawing/2014/main" val="3581019535"/>
                    </a:ext>
                  </a:extLst>
                </a:gridCol>
                <a:gridCol w="658368">
                  <a:extLst>
                    <a:ext uri="{9D8B030D-6E8A-4147-A177-3AD203B41FA5}">
                      <a16:colId xmlns:a16="http://schemas.microsoft.com/office/drawing/2014/main" val="8191200"/>
                    </a:ext>
                  </a:extLst>
                </a:gridCol>
                <a:gridCol w="658368">
                  <a:extLst>
                    <a:ext uri="{9D8B030D-6E8A-4147-A177-3AD203B41FA5}">
                      <a16:colId xmlns:a16="http://schemas.microsoft.com/office/drawing/2014/main" val="3450382764"/>
                    </a:ext>
                  </a:extLst>
                </a:gridCol>
                <a:gridCol w="658368">
                  <a:extLst>
                    <a:ext uri="{9D8B030D-6E8A-4147-A177-3AD203B41FA5}">
                      <a16:colId xmlns:a16="http://schemas.microsoft.com/office/drawing/2014/main" val="3298175429"/>
                    </a:ext>
                  </a:extLst>
                </a:gridCol>
                <a:gridCol w="658368">
                  <a:extLst>
                    <a:ext uri="{9D8B030D-6E8A-4147-A177-3AD203B41FA5}">
                      <a16:colId xmlns:a16="http://schemas.microsoft.com/office/drawing/2014/main" val="4180580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326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- 2017-02-19 19:26:35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427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08:38:23</a:t>
                      </a:r>
                      <a:r>
                        <a:rPr kumimoji="0" lang="en-US" sz="1000" b="0" i="0" u="none" strike="noStrike" kern="1200" cap="none" spc="0" normalizeH="0" baseline="0" noProof="0">
                          <a:ln>
                            <a:noFill/>
                          </a:ln>
                          <a:solidFill>
                            <a:prstClr val="black"/>
                          </a:solidFill>
                          <a:effectLst/>
                          <a:uLnTx/>
                          <a:uFillTx/>
                          <a:latin typeface="+mn-lt"/>
                          <a:ea typeface="+mn-ea"/>
                          <a:cs typeface="+mn-cs"/>
                        </a:rPr>
                        <a:t>
Go to Dubai with 1 of your friends or family on a Private jet, just by using your NBK Visa cards! Visit nbk.com/privatejet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4086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341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465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14:46:31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631548"/>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0102855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518</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Own Posts Table - 1 of 7</vt:lpstr>
      <vt:lpstr>Own Posts Table - 2 of 7</vt:lpstr>
      <vt:lpstr>Own Posts Table - 3 of 7</vt:lpstr>
      <vt:lpstr>Own Posts Table - 4 of 7</vt:lpstr>
      <vt:lpstr>Own Posts Table - 5 of 7</vt:lpstr>
      <vt:lpstr>Own Posts Table - 6 of 7</vt:lpstr>
      <vt:lpstr>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7</dc:title>
  <dc:creator>Administrator</dc:creator>
  <cp:lastModifiedBy>Administrator</cp:lastModifiedBy>
  <cp:revision>1</cp:revision>
  <dcterms:created xsi:type="dcterms:W3CDTF">2017-02-22T09:21:05Z</dcterms:created>
  <dcterms:modified xsi:type="dcterms:W3CDTF">2017-02-22T09:25:20Z</dcterms:modified>
</cp:coreProperties>
</file>