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6192312"/>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407316"/>
                    </a:ext>
                  </a:extLst>
                </a:gridCol>
                <a:gridCol w="658368">
                  <a:extLst>
                    <a:ext uri="{9D8B030D-6E8A-4147-A177-3AD203B41FA5}">
                      <a16:colId xmlns:a16="http://schemas.microsoft.com/office/drawing/2014/main" val="2685050557"/>
                    </a:ext>
                  </a:extLst>
                </a:gridCol>
                <a:gridCol w="658368">
                  <a:extLst>
                    <a:ext uri="{9D8B030D-6E8A-4147-A177-3AD203B41FA5}">
                      <a16:colId xmlns:a16="http://schemas.microsoft.com/office/drawing/2014/main" val="1045132988"/>
                    </a:ext>
                  </a:extLst>
                </a:gridCol>
                <a:gridCol w="658368">
                  <a:extLst>
                    <a:ext uri="{9D8B030D-6E8A-4147-A177-3AD203B41FA5}">
                      <a16:colId xmlns:a16="http://schemas.microsoft.com/office/drawing/2014/main" val="1364334499"/>
                    </a:ext>
                  </a:extLst>
                </a:gridCol>
                <a:gridCol w="658368">
                  <a:extLst>
                    <a:ext uri="{9D8B030D-6E8A-4147-A177-3AD203B41FA5}">
                      <a16:colId xmlns:a16="http://schemas.microsoft.com/office/drawing/2014/main" val="3439179617"/>
                    </a:ext>
                  </a:extLst>
                </a:gridCol>
                <a:gridCol w="658368">
                  <a:extLst>
                    <a:ext uri="{9D8B030D-6E8A-4147-A177-3AD203B41FA5}">
                      <a16:colId xmlns:a16="http://schemas.microsoft.com/office/drawing/2014/main" val="4164146247"/>
                    </a:ext>
                  </a:extLst>
                </a:gridCol>
                <a:gridCol w="658368">
                  <a:extLst>
                    <a:ext uri="{9D8B030D-6E8A-4147-A177-3AD203B41FA5}">
                      <a16:colId xmlns:a16="http://schemas.microsoft.com/office/drawing/2014/main" val="1703601854"/>
                    </a:ext>
                  </a:extLst>
                </a:gridCol>
                <a:gridCol w="658368">
                  <a:extLst>
                    <a:ext uri="{9D8B030D-6E8A-4147-A177-3AD203B41FA5}">
                      <a16:colId xmlns:a16="http://schemas.microsoft.com/office/drawing/2014/main" val="66458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072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525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005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22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5464434"/>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1156423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9620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2490320"/>
                    </a:ext>
                  </a:extLst>
                </a:gridCol>
                <a:gridCol w="658368">
                  <a:extLst>
                    <a:ext uri="{9D8B030D-6E8A-4147-A177-3AD203B41FA5}">
                      <a16:colId xmlns:a16="http://schemas.microsoft.com/office/drawing/2014/main" val="2960544859"/>
                    </a:ext>
                  </a:extLst>
                </a:gridCol>
                <a:gridCol w="658368">
                  <a:extLst>
                    <a:ext uri="{9D8B030D-6E8A-4147-A177-3AD203B41FA5}">
                      <a16:colId xmlns:a16="http://schemas.microsoft.com/office/drawing/2014/main" val="1568074281"/>
                    </a:ext>
                  </a:extLst>
                </a:gridCol>
                <a:gridCol w="658368">
                  <a:extLst>
                    <a:ext uri="{9D8B030D-6E8A-4147-A177-3AD203B41FA5}">
                      <a16:colId xmlns:a16="http://schemas.microsoft.com/office/drawing/2014/main" val="1442096882"/>
                    </a:ext>
                  </a:extLst>
                </a:gridCol>
                <a:gridCol w="658368">
                  <a:extLst>
                    <a:ext uri="{9D8B030D-6E8A-4147-A177-3AD203B41FA5}">
                      <a16:colId xmlns:a16="http://schemas.microsoft.com/office/drawing/2014/main" val="4027468909"/>
                    </a:ext>
                  </a:extLst>
                </a:gridCol>
                <a:gridCol w="658368">
                  <a:extLst>
                    <a:ext uri="{9D8B030D-6E8A-4147-A177-3AD203B41FA5}">
                      <a16:colId xmlns:a16="http://schemas.microsoft.com/office/drawing/2014/main" val="3614144595"/>
                    </a:ext>
                  </a:extLst>
                </a:gridCol>
                <a:gridCol w="658368">
                  <a:extLst>
                    <a:ext uri="{9D8B030D-6E8A-4147-A177-3AD203B41FA5}">
                      <a16:colId xmlns:a16="http://schemas.microsoft.com/office/drawing/2014/main" val="2709982862"/>
                    </a:ext>
                  </a:extLst>
                </a:gridCol>
                <a:gridCol w="658368">
                  <a:extLst>
                    <a:ext uri="{9D8B030D-6E8A-4147-A177-3AD203B41FA5}">
                      <a16:colId xmlns:a16="http://schemas.microsoft.com/office/drawing/2014/main" val="454459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66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291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66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5292217"/>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865082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8652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0375911"/>
                    </a:ext>
                  </a:extLst>
                </a:gridCol>
                <a:gridCol w="658368">
                  <a:extLst>
                    <a:ext uri="{9D8B030D-6E8A-4147-A177-3AD203B41FA5}">
                      <a16:colId xmlns:a16="http://schemas.microsoft.com/office/drawing/2014/main" val="4077186912"/>
                    </a:ext>
                  </a:extLst>
                </a:gridCol>
                <a:gridCol w="658368">
                  <a:extLst>
                    <a:ext uri="{9D8B030D-6E8A-4147-A177-3AD203B41FA5}">
                      <a16:colId xmlns:a16="http://schemas.microsoft.com/office/drawing/2014/main" val="3065396517"/>
                    </a:ext>
                  </a:extLst>
                </a:gridCol>
                <a:gridCol w="658368">
                  <a:extLst>
                    <a:ext uri="{9D8B030D-6E8A-4147-A177-3AD203B41FA5}">
                      <a16:colId xmlns:a16="http://schemas.microsoft.com/office/drawing/2014/main" val="3374793516"/>
                    </a:ext>
                  </a:extLst>
                </a:gridCol>
                <a:gridCol w="658368">
                  <a:extLst>
                    <a:ext uri="{9D8B030D-6E8A-4147-A177-3AD203B41FA5}">
                      <a16:colId xmlns:a16="http://schemas.microsoft.com/office/drawing/2014/main" val="476835071"/>
                    </a:ext>
                  </a:extLst>
                </a:gridCol>
                <a:gridCol w="658368">
                  <a:extLst>
                    <a:ext uri="{9D8B030D-6E8A-4147-A177-3AD203B41FA5}">
                      <a16:colId xmlns:a16="http://schemas.microsoft.com/office/drawing/2014/main" val="386674400"/>
                    </a:ext>
                  </a:extLst>
                </a:gridCol>
                <a:gridCol w="658368">
                  <a:extLst>
                    <a:ext uri="{9D8B030D-6E8A-4147-A177-3AD203B41FA5}">
                      <a16:colId xmlns:a16="http://schemas.microsoft.com/office/drawing/2014/main" val="1127498673"/>
                    </a:ext>
                  </a:extLst>
                </a:gridCol>
                <a:gridCol w="658368">
                  <a:extLst>
                    <a:ext uri="{9D8B030D-6E8A-4147-A177-3AD203B41FA5}">
                      <a16:colId xmlns:a16="http://schemas.microsoft.com/office/drawing/2014/main" val="129895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041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587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704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648708"/>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697098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756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1674125"/>
                    </a:ext>
                  </a:extLst>
                </a:gridCol>
                <a:gridCol w="658368">
                  <a:extLst>
                    <a:ext uri="{9D8B030D-6E8A-4147-A177-3AD203B41FA5}">
                      <a16:colId xmlns:a16="http://schemas.microsoft.com/office/drawing/2014/main" val="2775863675"/>
                    </a:ext>
                  </a:extLst>
                </a:gridCol>
                <a:gridCol w="658368">
                  <a:extLst>
                    <a:ext uri="{9D8B030D-6E8A-4147-A177-3AD203B41FA5}">
                      <a16:colId xmlns:a16="http://schemas.microsoft.com/office/drawing/2014/main" val="25332295"/>
                    </a:ext>
                  </a:extLst>
                </a:gridCol>
                <a:gridCol w="658368">
                  <a:extLst>
                    <a:ext uri="{9D8B030D-6E8A-4147-A177-3AD203B41FA5}">
                      <a16:colId xmlns:a16="http://schemas.microsoft.com/office/drawing/2014/main" val="1870428893"/>
                    </a:ext>
                  </a:extLst>
                </a:gridCol>
                <a:gridCol w="658368">
                  <a:extLst>
                    <a:ext uri="{9D8B030D-6E8A-4147-A177-3AD203B41FA5}">
                      <a16:colId xmlns:a16="http://schemas.microsoft.com/office/drawing/2014/main" val="3388928186"/>
                    </a:ext>
                  </a:extLst>
                </a:gridCol>
                <a:gridCol w="658368">
                  <a:extLst>
                    <a:ext uri="{9D8B030D-6E8A-4147-A177-3AD203B41FA5}">
                      <a16:colId xmlns:a16="http://schemas.microsoft.com/office/drawing/2014/main" val="2308899444"/>
                    </a:ext>
                  </a:extLst>
                </a:gridCol>
                <a:gridCol w="658368">
                  <a:extLst>
                    <a:ext uri="{9D8B030D-6E8A-4147-A177-3AD203B41FA5}">
                      <a16:colId xmlns:a16="http://schemas.microsoft.com/office/drawing/2014/main" val="178666888"/>
                    </a:ext>
                  </a:extLst>
                </a:gridCol>
                <a:gridCol w="658368">
                  <a:extLst>
                    <a:ext uri="{9D8B030D-6E8A-4147-A177-3AD203B41FA5}">
                      <a16:colId xmlns:a16="http://schemas.microsoft.com/office/drawing/2014/main" val="532995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974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866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0342249"/>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1371443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0976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2394235"/>
                    </a:ext>
                  </a:extLst>
                </a:gridCol>
                <a:gridCol w="658368">
                  <a:extLst>
                    <a:ext uri="{9D8B030D-6E8A-4147-A177-3AD203B41FA5}">
                      <a16:colId xmlns:a16="http://schemas.microsoft.com/office/drawing/2014/main" val="156137595"/>
                    </a:ext>
                  </a:extLst>
                </a:gridCol>
                <a:gridCol w="658368">
                  <a:extLst>
                    <a:ext uri="{9D8B030D-6E8A-4147-A177-3AD203B41FA5}">
                      <a16:colId xmlns:a16="http://schemas.microsoft.com/office/drawing/2014/main" val="801573214"/>
                    </a:ext>
                  </a:extLst>
                </a:gridCol>
                <a:gridCol w="658368">
                  <a:extLst>
                    <a:ext uri="{9D8B030D-6E8A-4147-A177-3AD203B41FA5}">
                      <a16:colId xmlns:a16="http://schemas.microsoft.com/office/drawing/2014/main" val="244763342"/>
                    </a:ext>
                  </a:extLst>
                </a:gridCol>
                <a:gridCol w="658368">
                  <a:extLst>
                    <a:ext uri="{9D8B030D-6E8A-4147-A177-3AD203B41FA5}">
                      <a16:colId xmlns:a16="http://schemas.microsoft.com/office/drawing/2014/main" val="2306876366"/>
                    </a:ext>
                  </a:extLst>
                </a:gridCol>
                <a:gridCol w="658368">
                  <a:extLst>
                    <a:ext uri="{9D8B030D-6E8A-4147-A177-3AD203B41FA5}">
                      <a16:colId xmlns:a16="http://schemas.microsoft.com/office/drawing/2014/main" val="1634480235"/>
                    </a:ext>
                  </a:extLst>
                </a:gridCol>
                <a:gridCol w="658368">
                  <a:extLst>
                    <a:ext uri="{9D8B030D-6E8A-4147-A177-3AD203B41FA5}">
                      <a16:colId xmlns:a16="http://schemas.microsoft.com/office/drawing/2014/main" val="368945403"/>
                    </a:ext>
                  </a:extLst>
                </a:gridCol>
                <a:gridCol w="658368">
                  <a:extLst>
                    <a:ext uri="{9D8B030D-6E8A-4147-A177-3AD203B41FA5}">
                      <a16:colId xmlns:a16="http://schemas.microsoft.com/office/drawing/2014/main" val="2034967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925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47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56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56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352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1912576"/>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579723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2537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1356889"/>
                    </a:ext>
                  </a:extLst>
                </a:gridCol>
                <a:gridCol w="658368">
                  <a:extLst>
                    <a:ext uri="{9D8B030D-6E8A-4147-A177-3AD203B41FA5}">
                      <a16:colId xmlns:a16="http://schemas.microsoft.com/office/drawing/2014/main" val="640334724"/>
                    </a:ext>
                  </a:extLst>
                </a:gridCol>
                <a:gridCol w="658368">
                  <a:extLst>
                    <a:ext uri="{9D8B030D-6E8A-4147-A177-3AD203B41FA5}">
                      <a16:colId xmlns:a16="http://schemas.microsoft.com/office/drawing/2014/main" val="1976176734"/>
                    </a:ext>
                  </a:extLst>
                </a:gridCol>
                <a:gridCol w="658368">
                  <a:extLst>
                    <a:ext uri="{9D8B030D-6E8A-4147-A177-3AD203B41FA5}">
                      <a16:colId xmlns:a16="http://schemas.microsoft.com/office/drawing/2014/main" val="1410289950"/>
                    </a:ext>
                  </a:extLst>
                </a:gridCol>
                <a:gridCol w="658368">
                  <a:extLst>
                    <a:ext uri="{9D8B030D-6E8A-4147-A177-3AD203B41FA5}">
                      <a16:colId xmlns:a16="http://schemas.microsoft.com/office/drawing/2014/main" val="376139516"/>
                    </a:ext>
                  </a:extLst>
                </a:gridCol>
                <a:gridCol w="658368">
                  <a:extLst>
                    <a:ext uri="{9D8B030D-6E8A-4147-A177-3AD203B41FA5}">
                      <a16:colId xmlns:a16="http://schemas.microsoft.com/office/drawing/2014/main" val="86388744"/>
                    </a:ext>
                  </a:extLst>
                </a:gridCol>
                <a:gridCol w="658368">
                  <a:extLst>
                    <a:ext uri="{9D8B030D-6E8A-4147-A177-3AD203B41FA5}">
                      <a16:colId xmlns:a16="http://schemas.microsoft.com/office/drawing/2014/main" val="777723425"/>
                    </a:ext>
                  </a:extLst>
                </a:gridCol>
                <a:gridCol w="658368">
                  <a:extLst>
                    <a:ext uri="{9D8B030D-6E8A-4147-A177-3AD203B41FA5}">
                      <a16:colId xmlns:a16="http://schemas.microsoft.com/office/drawing/2014/main" val="238222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695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1018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772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2482756"/>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2379404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2152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6948616"/>
                    </a:ext>
                  </a:extLst>
                </a:gridCol>
                <a:gridCol w="658368">
                  <a:extLst>
                    <a:ext uri="{9D8B030D-6E8A-4147-A177-3AD203B41FA5}">
                      <a16:colId xmlns:a16="http://schemas.microsoft.com/office/drawing/2014/main" val="1705514401"/>
                    </a:ext>
                  </a:extLst>
                </a:gridCol>
                <a:gridCol w="658368">
                  <a:extLst>
                    <a:ext uri="{9D8B030D-6E8A-4147-A177-3AD203B41FA5}">
                      <a16:colId xmlns:a16="http://schemas.microsoft.com/office/drawing/2014/main" val="1700054633"/>
                    </a:ext>
                  </a:extLst>
                </a:gridCol>
                <a:gridCol w="658368">
                  <a:extLst>
                    <a:ext uri="{9D8B030D-6E8A-4147-A177-3AD203B41FA5}">
                      <a16:colId xmlns:a16="http://schemas.microsoft.com/office/drawing/2014/main" val="2543478274"/>
                    </a:ext>
                  </a:extLst>
                </a:gridCol>
                <a:gridCol w="658368">
                  <a:extLst>
                    <a:ext uri="{9D8B030D-6E8A-4147-A177-3AD203B41FA5}">
                      <a16:colId xmlns:a16="http://schemas.microsoft.com/office/drawing/2014/main" val="580570634"/>
                    </a:ext>
                  </a:extLst>
                </a:gridCol>
                <a:gridCol w="658368">
                  <a:extLst>
                    <a:ext uri="{9D8B030D-6E8A-4147-A177-3AD203B41FA5}">
                      <a16:colId xmlns:a16="http://schemas.microsoft.com/office/drawing/2014/main" val="183009492"/>
                    </a:ext>
                  </a:extLst>
                </a:gridCol>
                <a:gridCol w="658368">
                  <a:extLst>
                    <a:ext uri="{9D8B030D-6E8A-4147-A177-3AD203B41FA5}">
                      <a16:colId xmlns:a16="http://schemas.microsoft.com/office/drawing/2014/main" val="3788632604"/>
                    </a:ext>
                  </a:extLst>
                </a:gridCol>
                <a:gridCol w="658368">
                  <a:extLst>
                    <a:ext uri="{9D8B030D-6E8A-4147-A177-3AD203B41FA5}">
                      <a16:colId xmlns:a16="http://schemas.microsoft.com/office/drawing/2014/main" val="120060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987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078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224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604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226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6218208"/>
                  </a:ext>
                </a:extLst>
              </a:tr>
            </a:tbl>
          </a:graphicData>
        </a:graphic>
      </p:graphicFrame>
      <p:sp>
        <p:nvSpPr>
          <p:cNvPr id="4" name="Text Placeholder 3"/>
          <p:cNvSpPr>
            <a:spLocks noGrp="1"/>
          </p:cNvSpPr>
          <p:nvPr>
            <p:ph type="body" sz="quarter" idx="14"/>
          </p:nvPr>
        </p:nvSpPr>
        <p:spPr/>
        <p:txBody>
          <a:bodyPr/>
          <a:lstStyle/>
          <a:p>
            <a:r>
              <a:rPr lang="en-US"/>
              <a:t>16/02/2017 - 21/02/2017</a:t>
            </a:r>
            <a:endParaRPr lang="en-US"/>
          </a:p>
        </p:txBody>
      </p:sp>
    </p:spTree>
    <p:extLst>
      <p:ext uri="{BB962C8B-B14F-4D97-AF65-F5344CB8AC3E}">
        <p14:creationId xmlns:p14="http://schemas.microsoft.com/office/powerpoint/2010/main" val="26475441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2017-02-22T08:59:01Z</dcterms:created>
  <dcterms:modified xsi:type="dcterms:W3CDTF">2017-02-22T09:03:16Z</dcterms:modified>
</cp:coreProperties>
</file>