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25765696"/>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7796199"/>
                    </a:ext>
                  </a:extLst>
                </a:gridCol>
                <a:gridCol w="658368">
                  <a:extLst>
                    <a:ext uri="{9D8B030D-6E8A-4147-A177-3AD203B41FA5}">
                      <a16:colId xmlns:a16="http://schemas.microsoft.com/office/drawing/2014/main" val="1603595811"/>
                    </a:ext>
                  </a:extLst>
                </a:gridCol>
                <a:gridCol w="658368">
                  <a:extLst>
                    <a:ext uri="{9D8B030D-6E8A-4147-A177-3AD203B41FA5}">
                      <a16:colId xmlns:a16="http://schemas.microsoft.com/office/drawing/2014/main" val="2489888526"/>
                    </a:ext>
                  </a:extLst>
                </a:gridCol>
                <a:gridCol w="658368">
                  <a:extLst>
                    <a:ext uri="{9D8B030D-6E8A-4147-A177-3AD203B41FA5}">
                      <a16:colId xmlns:a16="http://schemas.microsoft.com/office/drawing/2014/main" val="3446430430"/>
                    </a:ext>
                  </a:extLst>
                </a:gridCol>
                <a:gridCol w="658368">
                  <a:extLst>
                    <a:ext uri="{9D8B030D-6E8A-4147-A177-3AD203B41FA5}">
                      <a16:colId xmlns:a16="http://schemas.microsoft.com/office/drawing/2014/main" val="2988126803"/>
                    </a:ext>
                  </a:extLst>
                </a:gridCol>
                <a:gridCol w="658368">
                  <a:extLst>
                    <a:ext uri="{9D8B030D-6E8A-4147-A177-3AD203B41FA5}">
                      <a16:colId xmlns:a16="http://schemas.microsoft.com/office/drawing/2014/main" val="3712753045"/>
                    </a:ext>
                  </a:extLst>
                </a:gridCol>
                <a:gridCol w="658368">
                  <a:extLst>
                    <a:ext uri="{9D8B030D-6E8A-4147-A177-3AD203B41FA5}">
                      <a16:colId xmlns:a16="http://schemas.microsoft.com/office/drawing/2014/main" val="162361377"/>
                    </a:ext>
                  </a:extLst>
                </a:gridCol>
                <a:gridCol w="658368">
                  <a:extLst>
                    <a:ext uri="{9D8B030D-6E8A-4147-A177-3AD203B41FA5}">
                      <a16:colId xmlns:a16="http://schemas.microsoft.com/office/drawing/2014/main" val="2940454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452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6935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691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839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8939512"/>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876212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46560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03156705"/>
                    </a:ext>
                  </a:extLst>
                </a:gridCol>
                <a:gridCol w="658368">
                  <a:extLst>
                    <a:ext uri="{9D8B030D-6E8A-4147-A177-3AD203B41FA5}">
                      <a16:colId xmlns:a16="http://schemas.microsoft.com/office/drawing/2014/main" val="2007684021"/>
                    </a:ext>
                  </a:extLst>
                </a:gridCol>
                <a:gridCol w="658368">
                  <a:extLst>
                    <a:ext uri="{9D8B030D-6E8A-4147-A177-3AD203B41FA5}">
                      <a16:colId xmlns:a16="http://schemas.microsoft.com/office/drawing/2014/main" val="751559389"/>
                    </a:ext>
                  </a:extLst>
                </a:gridCol>
                <a:gridCol w="658368">
                  <a:extLst>
                    <a:ext uri="{9D8B030D-6E8A-4147-A177-3AD203B41FA5}">
                      <a16:colId xmlns:a16="http://schemas.microsoft.com/office/drawing/2014/main" val="220578956"/>
                    </a:ext>
                  </a:extLst>
                </a:gridCol>
                <a:gridCol w="658368">
                  <a:extLst>
                    <a:ext uri="{9D8B030D-6E8A-4147-A177-3AD203B41FA5}">
                      <a16:colId xmlns:a16="http://schemas.microsoft.com/office/drawing/2014/main" val="1981953185"/>
                    </a:ext>
                  </a:extLst>
                </a:gridCol>
                <a:gridCol w="658368">
                  <a:extLst>
                    <a:ext uri="{9D8B030D-6E8A-4147-A177-3AD203B41FA5}">
                      <a16:colId xmlns:a16="http://schemas.microsoft.com/office/drawing/2014/main" val="1432202856"/>
                    </a:ext>
                  </a:extLst>
                </a:gridCol>
                <a:gridCol w="658368">
                  <a:extLst>
                    <a:ext uri="{9D8B030D-6E8A-4147-A177-3AD203B41FA5}">
                      <a16:colId xmlns:a16="http://schemas.microsoft.com/office/drawing/2014/main" val="643729991"/>
                    </a:ext>
                  </a:extLst>
                </a:gridCol>
                <a:gridCol w="658368">
                  <a:extLst>
                    <a:ext uri="{9D8B030D-6E8A-4147-A177-3AD203B41FA5}">
                      <a16:colId xmlns:a16="http://schemas.microsoft.com/office/drawing/2014/main" val="3580805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46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881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9731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6356419"/>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977993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91633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05255157"/>
                    </a:ext>
                  </a:extLst>
                </a:gridCol>
                <a:gridCol w="658368">
                  <a:extLst>
                    <a:ext uri="{9D8B030D-6E8A-4147-A177-3AD203B41FA5}">
                      <a16:colId xmlns:a16="http://schemas.microsoft.com/office/drawing/2014/main" val="2939591837"/>
                    </a:ext>
                  </a:extLst>
                </a:gridCol>
                <a:gridCol w="658368">
                  <a:extLst>
                    <a:ext uri="{9D8B030D-6E8A-4147-A177-3AD203B41FA5}">
                      <a16:colId xmlns:a16="http://schemas.microsoft.com/office/drawing/2014/main" val="2827653567"/>
                    </a:ext>
                  </a:extLst>
                </a:gridCol>
                <a:gridCol w="658368">
                  <a:extLst>
                    <a:ext uri="{9D8B030D-6E8A-4147-A177-3AD203B41FA5}">
                      <a16:colId xmlns:a16="http://schemas.microsoft.com/office/drawing/2014/main" val="466426004"/>
                    </a:ext>
                  </a:extLst>
                </a:gridCol>
                <a:gridCol w="658368">
                  <a:extLst>
                    <a:ext uri="{9D8B030D-6E8A-4147-A177-3AD203B41FA5}">
                      <a16:colId xmlns:a16="http://schemas.microsoft.com/office/drawing/2014/main" val="2052571614"/>
                    </a:ext>
                  </a:extLst>
                </a:gridCol>
                <a:gridCol w="658368">
                  <a:extLst>
                    <a:ext uri="{9D8B030D-6E8A-4147-A177-3AD203B41FA5}">
                      <a16:colId xmlns:a16="http://schemas.microsoft.com/office/drawing/2014/main" val="2013492634"/>
                    </a:ext>
                  </a:extLst>
                </a:gridCol>
                <a:gridCol w="658368">
                  <a:extLst>
                    <a:ext uri="{9D8B030D-6E8A-4147-A177-3AD203B41FA5}">
                      <a16:colId xmlns:a16="http://schemas.microsoft.com/office/drawing/2014/main" val="1511128758"/>
                    </a:ext>
                  </a:extLst>
                </a:gridCol>
                <a:gridCol w="658368">
                  <a:extLst>
                    <a:ext uri="{9D8B030D-6E8A-4147-A177-3AD203B41FA5}">
                      <a16:colId xmlns:a16="http://schemas.microsoft.com/office/drawing/2014/main" val="4283940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639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121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1242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7964400"/>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371273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312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3236737"/>
                    </a:ext>
                  </a:extLst>
                </a:gridCol>
                <a:gridCol w="658368">
                  <a:extLst>
                    <a:ext uri="{9D8B030D-6E8A-4147-A177-3AD203B41FA5}">
                      <a16:colId xmlns:a16="http://schemas.microsoft.com/office/drawing/2014/main" val="1243204173"/>
                    </a:ext>
                  </a:extLst>
                </a:gridCol>
                <a:gridCol w="658368">
                  <a:extLst>
                    <a:ext uri="{9D8B030D-6E8A-4147-A177-3AD203B41FA5}">
                      <a16:colId xmlns:a16="http://schemas.microsoft.com/office/drawing/2014/main" val="3480362039"/>
                    </a:ext>
                  </a:extLst>
                </a:gridCol>
                <a:gridCol w="658368">
                  <a:extLst>
                    <a:ext uri="{9D8B030D-6E8A-4147-A177-3AD203B41FA5}">
                      <a16:colId xmlns:a16="http://schemas.microsoft.com/office/drawing/2014/main" val="1672413618"/>
                    </a:ext>
                  </a:extLst>
                </a:gridCol>
                <a:gridCol w="658368">
                  <a:extLst>
                    <a:ext uri="{9D8B030D-6E8A-4147-A177-3AD203B41FA5}">
                      <a16:colId xmlns:a16="http://schemas.microsoft.com/office/drawing/2014/main" val="4103528201"/>
                    </a:ext>
                  </a:extLst>
                </a:gridCol>
                <a:gridCol w="658368">
                  <a:extLst>
                    <a:ext uri="{9D8B030D-6E8A-4147-A177-3AD203B41FA5}">
                      <a16:colId xmlns:a16="http://schemas.microsoft.com/office/drawing/2014/main" val="4042709068"/>
                    </a:ext>
                  </a:extLst>
                </a:gridCol>
                <a:gridCol w="658368">
                  <a:extLst>
                    <a:ext uri="{9D8B030D-6E8A-4147-A177-3AD203B41FA5}">
                      <a16:colId xmlns:a16="http://schemas.microsoft.com/office/drawing/2014/main" val="3402585651"/>
                    </a:ext>
                  </a:extLst>
                </a:gridCol>
                <a:gridCol w="658368">
                  <a:extLst>
                    <a:ext uri="{9D8B030D-6E8A-4147-A177-3AD203B41FA5}">
                      <a16:colId xmlns:a16="http://schemas.microsoft.com/office/drawing/2014/main" val="1206924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086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462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8253745"/>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367509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4693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0825457"/>
                    </a:ext>
                  </a:extLst>
                </a:gridCol>
                <a:gridCol w="658368">
                  <a:extLst>
                    <a:ext uri="{9D8B030D-6E8A-4147-A177-3AD203B41FA5}">
                      <a16:colId xmlns:a16="http://schemas.microsoft.com/office/drawing/2014/main" val="2463871479"/>
                    </a:ext>
                  </a:extLst>
                </a:gridCol>
                <a:gridCol w="658368">
                  <a:extLst>
                    <a:ext uri="{9D8B030D-6E8A-4147-A177-3AD203B41FA5}">
                      <a16:colId xmlns:a16="http://schemas.microsoft.com/office/drawing/2014/main" val="1203141535"/>
                    </a:ext>
                  </a:extLst>
                </a:gridCol>
                <a:gridCol w="658368">
                  <a:extLst>
                    <a:ext uri="{9D8B030D-6E8A-4147-A177-3AD203B41FA5}">
                      <a16:colId xmlns:a16="http://schemas.microsoft.com/office/drawing/2014/main" val="515233495"/>
                    </a:ext>
                  </a:extLst>
                </a:gridCol>
                <a:gridCol w="658368">
                  <a:extLst>
                    <a:ext uri="{9D8B030D-6E8A-4147-A177-3AD203B41FA5}">
                      <a16:colId xmlns:a16="http://schemas.microsoft.com/office/drawing/2014/main" val="1944975058"/>
                    </a:ext>
                  </a:extLst>
                </a:gridCol>
                <a:gridCol w="658368">
                  <a:extLst>
                    <a:ext uri="{9D8B030D-6E8A-4147-A177-3AD203B41FA5}">
                      <a16:colId xmlns:a16="http://schemas.microsoft.com/office/drawing/2014/main" val="3443968179"/>
                    </a:ext>
                  </a:extLst>
                </a:gridCol>
                <a:gridCol w="658368">
                  <a:extLst>
                    <a:ext uri="{9D8B030D-6E8A-4147-A177-3AD203B41FA5}">
                      <a16:colId xmlns:a16="http://schemas.microsoft.com/office/drawing/2014/main" val="2715182612"/>
                    </a:ext>
                  </a:extLst>
                </a:gridCol>
                <a:gridCol w="658368">
                  <a:extLst>
                    <a:ext uri="{9D8B030D-6E8A-4147-A177-3AD203B41FA5}">
                      <a16:colId xmlns:a16="http://schemas.microsoft.com/office/drawing/2014/main" val="3722797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081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470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923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859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- 2017-02-19 12:09:16</a:t>
                      </a:r>
                      <a:r>
                        <a:rPr kumimoji="0" lang="en-US" sz="1000" b="0" i="0" u="none" strike="noStrike" kern="1200" cap="none" spc="0" normalizeH="0" baseline="0" noProof="0">
                          <a:ln>
                            <a:noFill/>
                          </a:ln>
                          <a:solidFill>
                            <a:prstClr val="black"/>
                          </a:solidFill>
                          <a:effectLst/>
                          <a:uLnTx/>
                          <a:uFillTx/>
                          <a:latin typeface="+mn-lt"/>
                          <a:ea typeface="+mn-ea"/>
                          <a:cs typeface="+mn-cs"/>
                        </a:rPr>
                        <a:t>
Renew your Visa cards at the branch to enjoy this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553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11:58:47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من عام 1979 تم افتتاح بيت التمويل الكويتي رسمياً برعاية ولي العهد ورئيس مجلس الوزراء الشيخ سعد العبدالله السالم 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3723021"/>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183070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4267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3060838"/>
                    </a:ext>
                  </a:extLst>
                </a:gridCol>
                <a:gridCol w="658368">
                  <a:extLst>
                    <a:ext uri="{9D8B030D-6E8A-4147-A177-3AD203B41FA5}">
                      <a16:colId xmlns:a16="http://schemas.microsoft.com/office/drawing/2014/main" val="4228195040"/>
                    </a:ext>
                  </a:extLst>
                </a:gridCol>
                <a:gridCol w="658368">
                  <a:extLst>
                    <a:ext uri="{9D8B030D-6E8A-4147-A177-3AD203B41FA5}">
                      <a16:colId xmlns:a16="http://schemas.microsoft.com/office/drawing/2014/main" val="1189309480"/>
                    </a:ext>
                  </a:extLst>
                </a:gridCol>
                <a:gridCol w="658368">
                  <a:extLst>
                    <a:ext uri="{9D8B030D-6E8A-4147-A177-3AD203B41FA5}">
                      <a16:colId xmlns:a16="http://schemas.microsoft.com/office/drawing/2014/main" val="3680376250"/>
                    </a:ext>
                  </a:extLst>
                </a:gridCol>
                <a:gridCol w="658368">
                  <a:extLst>
                    <a:ext uri="{9D8B030D-6E8A-4147-A177-3AD203B41FA5}">
                      <a16:colId xmlns:a16="http://schemas.microsoft.com/office/drawing/2014/main" val="4083530458"/>
                    </a:ext>
                  </a:extLst>
                </a:gridCol>
                <a:gridCol w="658368">
                  <a:extLst>
                    <a:ext uri="{9D8B030D-6E8A-4147-A177-3AD203B41FA5}">
                      <a16:colId xmlns:a16="http://schemas.microsoft.com/office/drawing/2014/main" val="1732116391"/>
                    </a:ext>
                  </a:extLst>
                </a:gridCol>
                <a:gridCol w="658368">
                  <a:extLst>
                    <a:ext uri="{9D8B030D-6E8A-4147-A177-3AD203B41FA5}">
                      <a16:colId xmlns:a16="http://schemas.microsoft.com/office/drawing/2014/main" val="135844585"/>
                    </a:ext>
                  </a:extLst>
                </a:gridCol>
                <a:gridCol w="658368">
                  <a:extLst>
                    <a:ext uri="{9D8B030D-6E8A-4147-A177-3AD203B41FA5}">
                      <a16:colId xmlns:a16="http://schemas.microsoft.com/office/drawing/2014/main" val="86765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702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11:05:44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مبادرة برعاية "بيتك" يهديها مجموعة من الشباب الكويتيين لأهل الكويت بمناسبة الأعياد الوطنية
أداء/ ابراهيم المعتوق 
شكرا لكل من ساهم في هذا العمل 
#نشكر_الله
يمكنكم مشاهدة الفيديو كاملاًً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youtu.be/q9OxecnsTRU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522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845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- 2017-02-17 13:18:20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سئلت أم المؤمنين عائشة رضي الله عنها عن خُلق النبي عليه الصلاة والسلام فقالت: كان خلقه القرآن .. صلوا على خير البشر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3173026"/>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195934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5419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7115823"/>
                    </a:ext>
                  </a:extLst>
                </a:gridCol>
                <a:gridCol w="658368">
                  <a:extLst>
                    <a:ext uri="{9D8B030D-6E8A-4147-A177-3AD203B41FA5}">
                      <a16:colId xmlns:a16="http://schemas.microsoft.com/office/drawing/2014/main" val="324444756"/>
                    </a:ext>
                  </a:extLst>
                </a:gridCol>
                <a:gridCol w="658368">
                  <a:extLst>
                    <a:ext uri="{9D8B030D-6E8A-4147-A177-3AD203B41FA5}">
                      <a16:colId xmlns:a16="http://schemas.microsoft.com/office/drawing/2014/main" val="308318649"/>
                    </a:ext>
                  </a:extLst>
                </a:gridCol>
                <a:gridCol w="658368">
                  <a:extLst>
                    <a:ext uri="{9D8B030D-6E8A-4147-A177-3AD203B41FA5}">
                      <a16:colId xmlns:a16="http://schemas.microsoft.com/office/drawing/2014/main" val="447218857"/>
                    </a:ext>
                  </a:extLst>
                </a:gridCol>
                <a:gridCol w="658368">
                  <a:extLst>
                    <a:ext uri="{9D8B030D-6E8A-4147-A177-3AD203B41FA5}">
                      <a16:colId xmlns:a16="http://schemas.microsoft.com/office/drawing/2014/main" val="2818586789"/>
                    </a:ext>
                  </a:extLst>
                </a:gridCol>
                <a:gridCol w="658368">
                  <a:extLst>
                    <a:ext uri="{9D8B030D-6E8A-4147-A177-3AD203B41FA5}">
                      <a16:colId xmlns:a16="http://schemas.microsoft.com/office/drawing/2014/main" val="3228330107"/>
                    </a:ext>
                  </a:extLst>
                </a:gridCol>
                <a:gridCol w="658368">
                  <a:extLst>
                    <a:ext uri="{9D8B030D-6E8A-4147-A177-3AD203B41FA5}">
                      <a16:colId xmlns:a16="http://schemas.microsoft.com/office/drawing/2014/main" val="2179347731"/>
                    </a:ext>
                  </a:extLst>
                </a:gridCol>
                <a:gridCol w="658368">
                  <a:extLst>
                    <a:ext uri="{9D8B030D-6E8A-4147-A177-3AD203B41FA5}">
                      <a16:colId xmlns:a16="http://schemas.microsoft.com/office/drawing/2014/main" val="3906719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077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- 2017-02-19 19:26:35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166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204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08:38:23</a:t>
                      </a:r>
                      <a:r>
                        <a:rPr kumimoji="0" lang="en-US" sz="1000" b="0" i="0" u="none" strike="noStrike" kern="1200" cap="none" spc="0" normalizeH="0" baseline="0" noProof="0">
                          <a:ln>
                            <a:noFill/>
                          </a:ln>
                          <a:solidFill>
                            <a:prstClr val="black"/>
                          </a:solidFill>
                          <a:effectLst/>
                          <a:uLnTx/>
                          <a:uFillTx/>
                          <a:latin typeface="+mn-lt"/>
                          <a:ea typeface="+mn-ea"/>
                          <a:cs typeface="+mn-cs"/>
                        </a:rPr>
                        <a:t>
Go to Dubai with 1 of your friends or family on a Private jet, just by using your NBK Visa cards! Visit nbk.com/privatejet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469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14:46:31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699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990718"/>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2176141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518</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Own Posts Table - 1 of 7</vt:lpstr>
      <vt:lpstr>Own Posts Table - 2 of 7</vt:lpstr>
      <vt:lpstr>Own Posts Table - 3 of 7</vt:lpstr>
      <vt:lpstr>Own Posts Table - 4 of 7</vt:lpstr>
      <vt:lpstr>Own Posts Table - 5 of 7</vt:lpstr>
      <vt:lpstr>Own Posts Table - 6 of 7</vt:lpstr>
      <vt:lpstr>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7</dc:title>
  <dc:creator>Administrator</dc:creator>
  <cp:lastModifiedBy>Administrator</cp:lastModifiedBy>
  <cp:revision>1</cp:revision>
  <dcterms:created xsi:type="dcterms:W3CDTF">2017-02-22T08:36:43Z</dcterms:created>
  <dcterms:modified xsi:type="dcterms:W3CDTF">2017-02-22T08:41:00Z</dcterms:modified>
</cp:coreProperties>
</file>