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9461053"/>
              </p:ext>
            </p:extLst>
          </p:nvPr>
        </p:nvGraphicFramePr>
        <p:xfrm>
          <a:off x="457200" y="1731963"/>
          <a:ext cx="8229600" cy="42113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33658324"/>
                    </a:ext>
                  </a:extLst>
                </a:gridCol>
                <a:gridCol w="987552">
                  <a:extLst>
                    <a:ext uri="{9D8B030D-6E8A-4147-A177-3AD203B41FA5}">
                      <a16:colId xmlns:a16="http://schemas.microsoft.com/office/drawing/2014/main" val="3848853074"/>
                    </a:ext>
                  </a:extLst>
                </a:gridCol>
                <a:gridCol w="987552">
                  <a:extLst>
                    <a:ext uri="{9D8B030D-6E8A-4147-A177-3AD203B41FA5}">
                      <a16:colId xmlns:a16="http://schemas.microsoft.com/office/drawing/2014/main" val="3622247877"/>
                    </a:ext>
                  </a:extLst>
                </a:gridCol>
                <a:gridCol w="987552">
                  <a:extLst>
                    <a:ext uri="{9D8B030D-6E8A-4147-A177-3AD203B41FA5}">
                      <a16:colId xmlns:a16="http://schemas.microsoft.com/office/drawing/2014/main" val="872250401"/>
                    </a:ext>
                  </a:extLst>
                </a:gridCol>
                <a:gridCol w="987552">
                  <a:extLst>
                    <a:ext uri="{9D8B030D-6E8A-4147-A177-3AD203B41FA5}">
                      <a16:colId xmlns:a16="http://schemas.microsoft.com/office/drawing/2014/main" val="3514924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727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- 2017-02-20 14:58:55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094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335353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309920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2326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6824338"/>
                    </a:ext>
                  </a:extLst>
                </a:gridCol>
                <a:gridCol w="987552">
                  <a:extLst>
                    <a:ext uri="{9D8B030D-6E8A-4147-A177-3AD203B41FA5}">
                      <a16:colId xmlns:a16="http://schemas.microsoft.com/office/drawing/2014/main" val="2389954210"/>
                    </a:ext>
                  </a:extLst>
                </a:gridCol>
                <a:gridCol w="987552">
                  <a:extLst>
                    <a:ext uri="{9D8B030D-6E8A-4147-A177-3AD203B41FA5}">
                      <a16:colId xmlns:a16="http://schemas.microsoft.com/office/drawing/2014/main" val="1426942319"/>
                    </a:ext>
                  </a:extLst>
                </a:gridCol>
                <a:gridCol w="987552">
                  <a:extLst>
                    <a:ext uri="{9D8B030D-6E8A-4147-A177-3AD203B41FA5}">
                      <a16:colId xmlns:a16="http://schemas.microsoft.com/office/drawing/2014/main" val="976201842"/>
                    </a:ext>
                  </a:extLst>
                </a:gridCol>
                <a:gridCol w="987552">
                  <a:extLst>
                    <a:ext uri="{9D8B030D-6E8A-4147-A177-3AD203B41FA5}">
                      <a16:colId xmlns:a16="http://schemas.microsoft.com/office/drawing/2014/main" val="185092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66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- 2017-02-21 14:56:10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فروع بنك برقان في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195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- 2017-02-19 14:58:07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9877146"/>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7682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302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45580544"/>
                    </a:ext>
                  </a:extLst>
                </a:gridCol>
                <a:gridCol w="987552">
                  <a:extLst>
                    <a:ext uri="{9D8B030D-6E8A-4147-A177-3AD203B41FA5}">
                      <a16:colId xmlns:a16="http://schemas.microsoft.com/office/drawing/2014/main" val="1629410370"/>
                    </a:ext>
                  </a:extLst>
                </a:gridCol>
                <a:gridCol w="987552">
                  <a:extLst>
                    <a:ext uri="{9D8B030D-6E8A-4147-A177-3AD203B41FA5}">
                      <a16:colId xmlns:a16="http://schemas.microsoft.com/office/drawing/2014/main" val="1734903216"/>
                    </a:ext>
                  </a:extLst>
                </a:gridCol>
                <a:gridCol w="987552">
                  <a:extLst>
                    <a:ext uri="{9D8B030D-6E8A-4147-A177-3AD203B41FA5}">
                      <a16:colId xmlns:a16="http://schemas.microsoft.com/office/drawing/2014/main" val="3725096584"/>
                    </a:ext>
                  </a:extLst>
                </a:gridCol>
                <a:gridCol w="987552">
                  <a:extLst>
                    <a:ext uri="{9D8B030D-6E8A-4147-A177-3AD203B41FA5}">
                      <a16:colId xmlns:a16="http://schemas.microsoft.com/office/drawing/2014/main" val="717283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406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- 2017-02-16 14:58:11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910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- 2017-02-17 14:57:28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812693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16929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56319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55450168"/>
                    </a:ext>
                  </a:extLst>
                </a:gridCol>
                <a:gridCol w="987552">
                  <a:extLst>
                    <a:ext uri="{9D8B030D-6E8A-4147-A177-3AD203B41FA5}">
                      <a16:colId xmlns:a16="http://schemas.microsoft.com/office/drawing/2014/main" val="3330499963"/>
                    </a:ext>
                  </a:extLst>
                </a:gridCol>
                <a:gridCol w="987552">
                  <a:extLst>
                    <a:ext uri="{9D8B030D-6E8A-4147-A177-3AD203B41FA5}">
                      <a16:colId xmlns:a16="http://schemas.microsoft.com/office/drawing/2014/main" val="582144934"/>
                    </a:ext>
                  </a:extLst>
                </a:gridCol>
                <a:gridCol w="987552">
                  <a:extLst>
                    <a:ext uri="{9D8B030D-6E8A-4147-A177-3AD203B41FA5}">
                      <a16:colId xmlns:a16="http://schemas.microsoft.com/office/drawing/2014/main" val="2074719943"/>
                    </a:ext>
                  </a:extLst>
                </a:gridCol>
                <a:gridCol w="987552">
                  <a:extLst>
                    <a:ext uri="{9D8B030D-6E8A-4147-A177-3AD203B41FA5}">
                      <a16:colId xmlns:a16="http://schemas.microsoft.com/office/drawing/2014/main" val="26148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149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- 2017-02-20 17:11:08</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109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- 2017-02-19 19:25:55</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7037679"/>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422635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242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8125713"/>
                    </a:ext>
                  </a:extLst>
                </a:gridCol>
                <a:gridCol w="987552">
                  <a:extLst>
                    <a:ext uri="{9D8B030D-6E8A-4147-A177-3AD203B41FA5}">
                      <a16:colId xmlns:a16="http://schemas.microsoft.com/office/drawing/2014/main" val="3171597179"/>
                    </a:ext>
                  </a:extLst>
                </a:gridCol>
                <a:gridCol w="987552">
                  <a:extLst>
                    <a:ext uri="{9D8B030D-6E8A-4147-A177-3AD203B41FA5}">
                      <a16:colId xmlns:a16="http://schemas.microsoft.com/office/drawing/2014/main" val="3043499805"/>
                    </a:ext>
                  </a:extLst>
                </a:gridCol>
                <a:gridCol w="987552">
                  <a:extLst>
                    <a:ext uri="{9D8B030D-6E8A-4147-A177-3AD203B41FA5}">
                      <a16:colId xmlns:a16="http://schemas.microsoft.com/office/drawing/2014/main" val="2868519356"/>
                    </a:ext>
                  </a:extLst>
                </a:gridCol>
                <a:gridCol w="987552">
                  <a:extLst>
                    <a:ext uri="{9D8B030D-6E8A-4147-A177-3AD203B41FA5}">
                      <a16:colId xmlns:a16="http://schemas.microsoft.com/office/drawing/2014/main" val="369888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934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- 2017-02-16 19:00:57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تقسم دولة الكويت إدارياً إلى ست محافظات . 
حدد اي هذه المحافظات مشار عليها بالأحمر
في الصورة 
جاوب وقد تربح 50 دينار
آخر موعد لإحتساب التوقعات غدا 17فبراير 12 ظهراً.
سيتم إعلان الفائز يوم الأربعاء 22فبراير بإذن الله 
شروط المسابقة: 
١- متابعة حساب بنك بوبيان @</a:t>
                      </a:r>
                      <a:r>
                        <a:rPr kumimoji="0" lang="en-US" sz="1000" b="0" i="0" u="none" strike="noStrike" kern="1200" cap="none" spc="0" normalizeH="0" baseline="0" noProof="0">
                          <a:ln>
                            <a:noFill/>
                          </a:ln>
                          <a:solidFill>
                            <a:prstClr val="black"/>
                          </a:solidFill>
                          <a:effectLst/>
                          <a:uLnTx/>
                          <a:uFillTx/>
                          <a:latin typeface="+mn-lt"/>
                          <a:ea typeface="+mn-ea"/>
                          <a:cs typeface="+mn-cs"/>
                        </a:rPr>
                        <a:t>BankBoubyan 
٢-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من داخل الكويت فقط 
٣- إجابة واحدة لكل مشارك
٤- مشاركة موظفين بنك بوبيان لن تحتسب
#</a:t>
                      </a:r>
                      <a:r>
                        <a:rPr kumimoji="0" lang="en-US" sz="1000" b="0" i="0" u="none" strike="noStrike" kern="1200" cap="none" spc="0" normalizeH="0" baseline="0" noProof="0">
                          <a:ln>
                            <a:noFill/>
                          </a:ln>
                          <a:solidFill>
                            <a:prstClr val="black"/>
                          </a:solidFill>
                          <a:effectLst/>
                          <a:uLnTx/>
                          <a:uFillTx/>
                          <a:latin typeface="+mn-lt"/>
                          <a:ea typeface="+mn-ea"/>
                          <a:cs typeface="+mn-cs"/>
                        </a:rPr>
                        <a:t>BoubyanCompetitions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973888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780249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557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31765152"/>
                    </a:ext>
                  </a:extLst>
                </a:gridCol>
                <a:gridCol w="987552">
                  <a:extLst>
                    <a:ext uri="{9D8B030D-6E8A-4147-A177-3AD203B41FA5}">
                      <a16:colId xmlns:a16="http://schemas.microsoft.com/office/drawing/2014/main" val="884788997"/>
                    </a:ext>
                  </a:extLst>
                </a:gridCol>
                <a:gridCol w="987552">
                  <a:extLst>
                    <a:ext uri="{9D8B030D-6E8A-4147-A177-3AD203B41FA5}">
                      <a16:colId xmlns:a16="http://schemas.microsoft.com/office/drawing/2014/main" val="2401076689"/>
                    </a:ext>
                  </a:extLst>
                </a:gridCol>
                <a:gridCol w="987552">
                  <a:extLst>
                    <a:ext uri="{9D8B030D-6E8A-4147-A177-3AD203B41FA5}">
                      <a16:colId xmlns:a16="http://schemas.microsoft.com/office/drawing/2014/main" val="1421972690"/>
                    </a:ext>
                  </a:extLst>
                </a:gridCol>
                <a:gridCol w="987552">
                  <a:extLst>
                    <a:ext uri="{9D8B030D-6E8A-4147-A177-3AD203B41FA5}">
                      <a16:colId xmlns:a16="http://schemas.microsoft.com/office/drawing/2014/main" val="272705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56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- 2017-02-18 17:26:48</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963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- 2017-02-16 14:14:05</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صح ويمكن تكون الرابح معانا 
شروط المسابقة: - على المشترك متابعة حساب بنك الكويت الوطني
-  آخر موعد لاحتساب المشاركة تاريخ 17/2/2017
- لا يتم احتساب مشاركة أي موظف في بنك الكويت الوطني
- سيتم إعلان اسم الفائز بتاريخ 23/2/2017
- في حال عدم رد الفائز خلال 24 ساعة سيتم اختيار فائز آخر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901658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48640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- 7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3304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8810971"/>
                    </a:ext>
                  </a:extLst>
                </a:gridCol>
                <a:gridCol w="987552">
                  <a:extLst>
                    <a:ext uri="{9D8B030D-6E8A-4147-A177-3AD203B41FA5}">
                      <a16:colId xmlns:a16="http://schemas.microsoft.com/office/drawing/2014/main" val="4020761072"/>
                    </a:ext>
                  </a:extLst>
                </a:gridCol>
                <a:gridCol w="987552">
                  <a:extLst>
                    <a:ext uri="{9D8B030D-6E8A-4147-A177-3AD203B41FA5}">
                      <a16:colId xmlns:a16="http://schemas.microsoft.com/office/drawing/2014/main" val="1859261627"/>
                    </a:ext>
                  </a:extLst>
                </a:gridCol>
                <a:gridCol w="987552">
                  <a:extLst>
                    <a:ext uri="{9D8B030D-6E8A-4147-A177-3AD203B41FA5}">
                      <a16:colId xmlns:a16="http://schemas.microsoft.com/office/drawing/2014/main" val="521491076"/>
                    </a:ext>
                  </a:extLst>
                </a:gridCol>
                <a:gridCol w="987552">
                  <a:extLst>
                    <a:ext uri="{9D8B030D-6E8A-4147-A177-3AD203B41FA5}">
                      <a16:colId xmlns:a16="http://schemas.microsoft.com/office/drawing/2014/main" val="30901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6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- 2017-02-17 15:57:33</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498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- 2017-02-20 12:43:03</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صح واربح 100 د.ك
شروط المسابقة: - على المشترك متابعة حساب بنك الكويت الوطني
-  آخر موعد لاحتساب المشاركة تاريخ 21/2/2017
- لا يتم احتساب مشاركة أي موظف في بنك الكويت الوطني
- سيتم إعلان اسم الفائز بتاريخ 23/2/2017
- في حال عدم رد الفائز خلال 24 ساعة سيتم اختيار فائز آخر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660208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102497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- 8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98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0359263"/>
                    </a:ext>
                  </a:extLst>
                </a:gridCol>
                <a:gridCol w="987552">
                  <a:extLst>
                    <a:ext uri="{9D8B030D-6E8A-4147-A177-3AD203B41FA5}">
                      <a16:colId xmlns:a16="http://schemas.microsoft.com/office/drawing/2014/main" val="4221020066"/>
                    </a:ext>
                  </a:extLst>
                </a:gridCol>
                <a:gridCol w="987552">
                  <a:extLst>
                    <a:ext uri="{9D8B030D-6E8A-4147-A177-3AD203B41FA5}">
                      <a16:colId xmlns:a16="http://schemas.microsoft.com/office/drawing/2014/main" val="1973047526"/>
                    </a:ext>
                  </a:extLst>
                </a:gridCol>
                <a:gridCol w="987552">
                  <a:extLst>
                    <a:ext uri="{9D8B030D-6E8A-4147-A177-3AD203B41FA5}">
                      <a16:colId xmlns:a16="http://schemas.microsoft.com/office/drawing/2014/main" val="2948049217"/>
                    </a:ext>
                  </a:extLst>
                </a:gridCol>
                <a:gridCol w="987552">
                  <a:extLst>
                    <a:ext uri="{9D8B030D-6E8A-4147-A177-3AD203B41FA5}">
                      <a16:colId xmlns:a16="http://schemas.microsoft.com/office/drawing/2014/main" val="1294434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33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- 2017-02-21 18:17:06</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294239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357596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- 9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9376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0487572"/>
                    </a:ext>
                  </a:extLst>
                </a:gridCol>
                <a:gridCol w="987552">
                  <a:extLst>
                    <a:ext uri="{9D8B030D-6E8A-4147-A177-3AD203B41FA5}">
                      <a16:colId xmlns:a16="http://schemas.microsoft.com/office/drawing/2014/main" val="1155693242"/>
                    </a:ext>
                  </a:extLst>
                </a:gridCol>
                <a:gridCol w="987552">
                  <a:extLst>
                    <a:ext uri="{9D8B030D-6E8A-4147-A177-3AD203B41FA5}">
                      <a16:colId xmlns:a16="http://schemas.microsoft.com/office/drawing/2014/main" val="2634891219"/>
                    </a:ext>
                  </a:extLst>
                </a:gridCol>
                <a:gridCol w="987552">
                  <a:extLst>
                    <a:ext uri="{9D8B030D-6E8A-4147-A177-3AD203B41FA5}">
                      <a16:colId xmlns:a16="http://schemas.microsoft.com/office/drawing/2014/main" val="4156037886"/>
                    </a:ext>
                  </a:extLst>
                </a:gridCol>
                <a:gridCol w="987552">
                  <a:extLst>
                    <a:ext uri="{9D8B030D-6E8A-4147-A177-3AD203B41FA5}">
                      <a16:colId xmlns:a16="http://schemas.microsoft.com/office/drawing/2014/main" val="4077701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531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- 2017-02-19 15:13:07</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الإختيارات:
أ- فاطمة عبد الملك الصالح
ب- مريم عبد الملك الصالح
ج- مريم عبد الكريم الصالح
شروط المسابقة:
- على المشترك أن يتابع حساب بنك الكويت الوطني
- آخر موعد لاحتساب المشاركة 20/02/2017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23/02/2017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7491717"/>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208808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- 10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8346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6408552"/>
                    </a:ext>
                  </a:extLst>
                </a:gridCol>
                <a:gridCol w="987552">
                  <a:extLst>
                    <a:ext uri="{9D8B030D-6E8A-4147-A177-3AD203B41FA5}">
                      <a16:colId xmlns:a16="http://schemas.microsoft.com/office/drawing/2014/main" val="1390226535"/>
                    </a:ext>
                  </a:extLst>
                </a:gridCol>
                <a:gridCol w="987552">
                  <a:extLst>
                    <a:ext uri="{9D8B030D-6E8A-4147-A177-3AD203B41FA5}">
                      <a16:colId xmlns:a16="http://schemas.microsoft.com/office/drawing/2014/main" val="1081734035"/>
                    </a:ext>
                  </a:extLst>
                </a:gridCol>
                <a:gridCol w="987552">
                  <a:extLst>
                    <a:ext uri="{9D8B030D-6E8A-4147-A177-3AD203B41FA5}">
                      <a16:colId xmlns:a16="http://schemas.microsoft.com/office/drawing/2014/main" val="2778374704"/>
                    </a:ext>
                  </a:extLst>
                </a:gridCol>
                <a:gridCol w="987552">
                  <a:extLst>
                    <a:ext uri="{9D8B030D-6E8A-4147-A177-3AD203B41FA5}">
                      <a16:colId xmlns:a16="http://schemas.microsoft.com/office/drawing/2014/main" val="4256568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407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- 2017-02-21 15:54:14</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الإختيارات:
أ- 1924 إلى بغداد
ب- 1925 إلى البحرين
ج-1924 إلى الهند 
شروط المسابقة:
- على المشترك أن يتابع حساب بنك الكويت الوطني
- آخر موعد لاحتساب المشاركة 22/02/2017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28/02/2017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459043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54961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- 11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172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41079987"/>
                    </a:ext>
                  </a:extLst>
                </a:gridCol>
                <a:gridCol w="987552">
                  <a:extLst>
                    <a:ext uri="{9D8B030D-6E8A-4147-A177-3AD203B41FA5}">
                      <a16:colId xmlns:a16="http://schemas.microsoft.com/office/drawing/2014/main" val="1048417924"/>
                    </a:ext>
                  </a:extLst>
                </a:gridCol>
                <a:gridCol w="987552">
                  <a:extLst>
                    <a:ext uri="{9D8B030D-6E8A-4147-A177-3AD203B41FA5}">
                      <a16:colId xmlns:a16="http://schemas.microsoft.com/office/drawing/2014/main" val="2448690116"/>
                    </a:ext>
                  </a:extLst>
                </a:gridCol>
                <a:gridCol w="987552">
                  <a:extLst>
                    <a:ext uri="{9D8B030D-6E8A-4147-A177-3AD203B41FA5}">
                      <a16:colId xmlns:a16="http://schemas.microsoft.com/office/drawing/2014/main" val="1176712946"/>
                    </a:ext>
                  </a:extLst>
                </a:gridCol>
                <a:gridCol w="987552">
                  <a:extLst>
                    <a:ext uri="{9D8B030D-6E8A-4147-A177-3AD203B41FA5}">
                      <a16:colId xmlns:a16="http://schemas.microsoft.com/office/drawing/2014/main" val="1049840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291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gulf_bank (Gulf Bank) - 2017-02-18 12:24:32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جاوب على السؤال واربح جائزة بقيمة ٥٠ دك
اذكر مكان وتاريخ تواجد منصة "</a:t>
                      </a:r>
                      <a:r>
                        <a:rPr kumimoji="0" lang="en-US" sz="1000" b="0" i="0" u="none" strike="noStrike" kern="1200" cap="none" spc="0" normalizeH="0" baseline="0" noProof="0">
                          <a:ln>
                            <a:noFill/>
                          </a:ln>
                          <a:solidFill>
                            <a:prstClr val="black"/>
                          </a:solidFill>
                          <a:effectLst/>
                          <a:uLnTx/>
                          <a:uFillTx/>
                          <a:latin typeface="+mn-lt"/>
                          <a:ea typeface="+mn-ea"/>
                          <a:cs typeface="+mn-cs"/>
                        </a:rPr>
                        <a:t>booth" </a:t>
                      </a:r>
                      <a:r>
                        <a:rPr kumimoji="0" lang="ar-AE" sz="1000" b="0" i="0" u="none" strike="noStrike" kern="1200" cap="none" spc="0" normalizeH="0" baseline="0" noProof="0">
                          <a:ln>
                            <a:noFill/>
                          </a:ln>
                          <a:solidFill>
                            <a:prstClr val="black"/>
                          </a:solidFill>
                          <a:effectLst/>
                          <a:uLnTx/>
                          <a:uFillTx/>
                          <a:latin typeface="+mn-lt"/>
                          <a:ea typeface="+mn-ea"/>
                          <a:cs typeface="+mn-cs"/>
                        </a:rPr>
                        <a:t>بنك الخليج؟
٠٠٠٠٠٠٠٠٠٠٠٠٠٠٠٠٠٠٠٠٠٠٠٠٠٠٠٠
شروط المشاركة:
١- متابعة حساب بنك الخليج في الانستغرام
٢- منشن اللي تعرفهم عشان يشاركون بالمسابقة
٣- موظفو البنك لا تحتسب مشاركتهم
٤- تحتسب المشاركات من داخل دولة الكويت فقط
٥- اخر موعد لاحتساب المشاركات ٢٥ فبراير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013249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427688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- 12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885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04401949"/>
                    </a:ext>
                  </a:extLst>
                </a:gridCol>
                <a:gridCol w="987552">
                  <a:extLst>
                    <a:ext uri="{9D8B030D-6E8A-4147-A177-3AD203B41FA5}">
                      <a16:colId xmlns:a16="http://schemas.microsoft.com/office/drawing/2014/main" val="165954103"/>
                    </a:ext>
                  </a:extLst>
                </a:gridCol>
                <a:gridCol w="987552">
                  <a:extLst>
                    <a:ext uri="{9D8B030D-6E8A-4147-A177-3AD203B41FA5}">
                      <a16:colId xmlns:a16="http://schemas.microsoft.com/office/drawing/2014/main" val="156049389"/>
                    </a:ext>
                  </a:extLst>
                </a:gridCol>
                <a:gridCol w="987552">
                  <a:extLst>
                    <a:ext uri="{9D8B030D-6E8A-4147-A177-3AD203B41FA5}">
                      <a16:colId xmlns:a16="http://schemas.microsoft.com/office/drawing/2014/main" val="3079892669"/>
                    </a:ext>
                  </a:extLst>
                </a:gridCol>
                <a:gridCol w="987552">
                  <a:extLst>
                    <a:ext uri="{9D8B030D-6E8A-4147-A177-3AD203B41FA5}">
                      <a16:colId xmlns:a16="http://schemas.microsoft.com/office/drawing/2014/main" val="406243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11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- 2017-02-20 09:09:53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إيداع رواتب 
الهيئة العامة لمكافحة الفساد 
الديوان الأميري
الهيئة العامة للتعويضات 
الإدارة العامة للاطفاء
إدارة العامة للجمارك
الهيئة العامة لشئون القصر 
وزارة الأشغال 
ديوان المحاسبة 
الإدارة المركزية للإحصاء
الأمانة العامة للأوقاف 
الهيئة العامة للبيئة 
جامعة الكويت ( موظفين )
الطيران المدني
الهيئة العامة لشئون ذوي الإعاقة ( موظفين )
وزارة التنمية والتخطيط
المجلس الوطني للثقافة والفنون والآداب
الهيئة العامة للمعلومات المدينة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160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- 2017-02-16 13:57:57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amira_712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1960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234379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697964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- 13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04876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60318809"/>
                    </a:ext>
                  </a:extLst>
                </a:gridCol>
                <a:gridCol w="987552">
                  <a:extLst>
                    <a:ext uri="{9D8B030D-6E8A-4147-A177-3AD203B41FA5}">
                      <a16:colId xmlns:a16="http://schemas.microsoft.com/office/drawing/2014/main" val="1108675714"/>
                    </a:ext>
                  </a:extLst>
                </a:gridCol>
                <a:gridCol w="987552">
                  <a:extLst>
                    <a:ext uri="{9D8B030D-6E8A-4147-A177-3AD203B41FA5}">
                      <a16:colId xmlns:a16="http://schemas.microsoft.com/office/drawing/2014/main" val="3154260550"/>
                    </a:ext>
                  </a:extLst>
                </a:gridCol>
                <a:gridCol w="987552">
                  <a:extLst>
                    <a:ext uri="{9D8B030D-6E8A-4147-A177-3AD203B41FA5}">
                      <a16:colId xmlns:a16="http://schemas.microsoft.com/office/drawing/2014/main" val="300487979"/>
                    </a:ext>
                  </a:extLst>
                </a:gridCol>
                <a:gridCol w="987552">
                  <a:extLst>
                    <a:ext uri="{9D8B030D-6E8A-4147-A177-3AD203B41FA5}">
                      <a16:colId xmlns:a16="http://schemas.microsoft.com/office/drawing/2014/main" val="78311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19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- 2017-02-20 13:58:43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aljumaie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٩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282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- 2017-02-19 10:39:46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إيداع رواتب 
وزارة الشئون الاجتماعية (المساعدات) 
هيئة تشجيع الاستثمار المباشر
المؤسسة العامة للموانئ</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308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- 2017-02-21 11:28:35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إيداع رواتب 
وزارة النفط 
وزارة التجارة والصناعة 
ديوان الخدمة المدنية
إدارة الفتوى والتشريع 
مجلس الأمة 
الهيئة العامة للغذاء والتغذية
الهيئة العامة للشباب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376923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825708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- 14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2687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8645005"/>
                    </a:ext>
                  </a:extLst>
                </a:gridCol>
                <a:gridCol w="987552">
                  <a:extLst>
                    <a:ext uri="{9D8B030D-6E8A-4147-A177-3AD203B41FA5}">
                      <a16:colId xmlns:a16="http://schemas.microsoft.com/office/drawing/2014/main" val="2510009516"/>
                    </a:ext>
                  </a:extLst>
                </a:gridCol>
                <a:gridCol w="987552">
                  <a:extLst>
                    <a:ext uri="{9D8B030D-6E8A-4147-A177-3AD203B41FA5}">
                      <a16:colId xmlns:a16="http://schemas.microsoft.com/office/drawing/2014/main" val="1877913047"/>
                    </a:ext>
                  </a:extLst>
                </a:gridCol>
                <a:gridCol w="987552">
                  <a:extLst>
                    <a:ext uri="{9D8B030D-6E8A-4147-A177-3AD203B41FA5}">
                      <a16:colId xmlns:a16="http://schemas.microsoft.com/office/drawing/2014/main" val="680621550"/>
                    </a:ext>
                  </a:extLst>
                </a:gridCol>
                <a:gridCol w="987552">
                  <a:extLst>
                    <a:ext uri="{9D8B030D-6E8A-4147-A177-3AD203B41FA5}">
                      <a16:colId xmlns:a16="http://schemas.microsoft.com/office/drawing/2014/main" val="249616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40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- 2017-02-18 14:00:37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mohamad_ali190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الروبية الهندية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854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- 2017-02-19 14:00:49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hayaalebraheem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١٩٦٢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72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- 2017-02-21 13:56:31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hufa_q8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جزيرة بوبيان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266357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600547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552</Words>
  <Application>Microsoft Office PowerPoint</Application>
  <PresentationFormat>On-screen Show (4:3)</PresentationFormat>
  <Paragraphs>223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Posts Table - 1 of 14</vt:lpstr>
      <vt:lpstr>Posts Table - 2 of 14</vt:lpstr>
      <vt:lpstr>Posts Table - 3 of 14</vt:lpstr>
      <vt:lpstr>Posts Table - 4 of 14</vt:lpstr>
      <vt:lpstr>Posts Table - 5 of 14</vt:lpstr>
      <vt:lpstr>Posts Table - 6 of 14</vt:lpstr>
      <vt:lpstr>Posts Table - 7 of 14</vt:lpstr>
      <vt:lpstr>Posts Table - 8 of 14</vt:lpstr>
      <vt:lpstr>Posts Table - 9 of 14</vt:lpstr>
      <vt:lpstr>Posts Table - 10 of 14</vt:lpstr>
      <vt:lpstr>Posts Table - 11 of 14</vt:lpstr>
      <vt:lpstr>Posts Table - 12 of 14</vt:lpstr>
      <vt:lpstr>Posts Table - 13 of 14</vt:lpstr>
      <vt:lpstr>Posts Table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14</dc:title>
  <dc:creator>Administrator</dc:creator>
  <cp:lastModifiedBy>Administrator</cp:lastModifiedBy>
  <cp:revision>1</cp:revision>
  <dcterms:created xsi:type="dcterms:W3CDTF">2017-02-22T08:09:19Z</dcterms:created>
  <dcterms:modified xsi:type="dcterms:W3CDTF">2017-02-22T08:13:04Z</dcterms:modified>
</cp:coreProperties>
</file>