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074786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8574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86654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2253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4794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93729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75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3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#بنك_برقان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9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7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6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3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#burgan_bank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4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2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41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5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#burganbankcompetitions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92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#burganbankwinners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91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55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5060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2592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6516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96222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69715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0606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792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12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#gulfbank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1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#gulfbak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82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#fikraprogram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34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#نحبها_نرفع_علمها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4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8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70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#سناب_الخميس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49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#مسابقة_وربة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30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#فبراير_وربة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2980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12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894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53070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4375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16181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40679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3878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3685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5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#صباح_الخير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94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#نواف_الأحمد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85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#فروع_بيتك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1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#نشكر_الله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67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#KFHCompetetions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3590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589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2017-02-22T08:06:18Z</dcterms:created>
  <dcterms:modified xsi:type="dcterms:W3CDTF">2017-02-22T08:07:35Z</dcterms:modified>
</cp:coreProperties>
</file>