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86049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0596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1603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4481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1151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03918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8747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96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#بنك_برقان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6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634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08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345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#burgan_bank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84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51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48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212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#burganbankcompetitions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50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#burganbankwinners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303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419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231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15599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145902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87177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760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5183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6648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87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#gulfbank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11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#gulfbak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66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36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#fikraprogram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09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#نحبها_نرفع_علمها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04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#بنك_وربة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5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#نتميز_بالحلول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89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#سناب_الخميس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21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#مسابقة_وربة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0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#فبراير_وربة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7934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92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576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5356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7409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639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87160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96908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282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4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#صباح_الخير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971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#نواف_الأحمد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159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#فروع_بيتك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8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#نشكر_الله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22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#KFHCompetetions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3652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8625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273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2017-02-22T08:03:17Z</dcterms:created>
  <dcterms:modified xsi:type="dcterms:W3CDTF">2017-02-22T08:04:34Z</dcterms:modified>
</cp:coreProperties>
</file>