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673195"/>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8923814"/>
                    </a:ext>
                  </a:extLst>
                </a:gridCol>
                <a:gridCol w="658368">
                  <a:extLst>
                    <a:ext uri="{9D8B030D-6E8A-4147-A177-3AD203B41FA5}">
                      <a16:colId xmlns:a16="http://schemas.microsoft.com/office/drawing/2014/main" val="3281325850"/>
                    </a:ext>
                  </a:extLst>
                </a:gridCol>
                <a:gridCol w="658368">
                  <a:extLst>
                    <a:ext uri="{9D8B030D-6E8A-4147-A177-3AD203B41FA5}">
                      <a16:colId xmlns:a16="http://schemas.microsoft.com/office/drawing/2014/main" val="592534200"/>
                    </a:ext>
                  </a:extLst>
                </a:gridCol>
                <a:gridCol w="658368">
                  <a:extLst>
                    <a:ext uri="{9D8B030D-6E8A-4147-A177-3AD203B41FA5}">
                      <a16:colId xmlns:a16="http://schemas.microsoft.com/office/drawing/2014/main" val="1860633344"/>
                    </a:ext>
                  </a:extLst>
                </a:gridCol>
                <a:gridCol w="658368">
                  <a:extLst>
                    <a:ext uri="{9D8B030D-6E8A-4147-A177-3AD203B41FA5}">
                      <a16:colId xmlns:a16="http://schemas.microsoft.com/office/drawing/2014/main" val="256305878"/>
                    </a:ext>
                  </a:extLst>
                </a:gridCol>
                <a:gridCol w="658368">
                  <a:extLst>
                    <a:ext uri="{9D8B030D-6E8A-4147-A177-3AD203B41FA5}">
                      <a16:colId xmlns:a16="http://schemas.microsoft.com/office/drawing/2014/main" val="1691967912"/>
                    </a:ext>
                  </a:extLst>
                </a:gridCol>
                <a:gridCol w="658368">
                  <a:extLst>
                    <a:ext uri="{9D8B030D-6E8A-4147-A177-3AD203B41FA5}">
                      <a16:colId xmlns:a16="http://schemas.microsoft.com/office/drawing/2014/main" val="231650277"/>
                    </a:ext>
                  </a:extLst>
                </a:gridCol>
                <a:gridCol w="658368">
                  <a:extLst>
                    <a:ext uri="{9D8B030D-6E8A-4147-A177-3AD203B41FA5}">
                      <a16:colId xmlns:a16="http://schemas.microsoft.com/office/drawing/2014/main" val="196622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046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416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211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240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563825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917195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1760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5368517"/>
                    </a:ext>
                  </a:extLst>
                </a:gridCol>
                <a:gridCol w="658368">
                  <a:extLst>
                    <a:ext uri="{9D8B030D-6E8A-4147-A177-3AD203B41FA5}">
                      <a16:colId xmlns:a16="http://schemas.microsoft.com/office/drawing/2014/main" val="3525293930"/>
                    </a:ext>
                  </a:extLst>
                </a:gridCol>
                <a:gridCol w="658368">
                  <a:extLst>
                    <a:ext uri="{9D8B030D-6E8A-4147-A177-3AD203B41FA5}">
                      <a16:colId xmlns:a16="http://schemas.microsoft.com/office/drawing/2014/main" val="3697553975"/>
                    </a:ext>
                  </a:extLst>
                </a:gridCol>
                <a:gridCol w="658368">
                  <a:extLst>
                    <a:ext uri="{9D8B030D-6E8A-4147-A177-3AD203B41FA5}">
                      <a16:colId xmlns:a16="http://schemas.microsoft.com/office/drawing/2014/main" val="394112815"/>
                    </a:ext>
                  </a:extLst>
                </a:gridCol>
                <a:gridCol w="658368">
                  <a:extLst>
                    <a:ext uri="{9D8B030D-6E8A-4147-A177-3AD203B41FA5}">
                      <a16:colId xmlns:a16="http://schemas.microsoft.com/office/drawing/2014/main" val="2554343683"/>
                    </a:ext>
                  </a:extLst>
                </a:gridCol>
                <a:gridCol w="658368">
                  <a:extLst>
                    <a:ext uri="{9D8B030D-6E8A-4147-A177-3AD203B41FA5}">
                      <a16:colId xmlns:a16="http://schemas.microsoft.com/office/drawing/2014/main" val="2438226541"/>
                    </a:ext>
                  </a:extLst>
                </a:gridCol>
                <a:gridCol w="658368">
                  <a:extLst>
                    <a:ext uri="{9D8B030D-6E8A-4147-A177-3AD203B41FA5}">
                      <a16:colId xmlns:a16="http://schemas.microsoft.com/office/drawing/2014/main" val="993592349"/>
                    </a:ext>
                  </a:extLst>
                </a:gridCol>
                <a:gridCol w="658368">
                  <a:extLst>
                    <a:ext uri="{9D8B030D-6E8A-4147-A177-3AD203B41FA5}">
                      <a16:colId xmlns:a16="http://schemas.microsoft.com/office/drawing/2014/main" val="104694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027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358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054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293096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904596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98829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3786332"/>
                    </a:ext>
                  </a:extLst>
                </a:gridCol>
                <a:gridCol w="658368">
                  <a:extLst>
                    <a:ext uri="{9D8B030D-6E8A-4147-A177-3AD203B41FA5}">
                      <a16:colId xmlns:a16="http://schemas.microsoft.com/office/drawing/2014/main" val="914023694"/>
                    </a:ext>
                  </a:extLst>
                </a:gridCol>
                <a:gridCol w="658368">
                  <a:extLst>
                    <a:ext uri="{9D8B030D-6E8A-4147-A177-3AD203B41FA5}">
                      <a16:colId xmlns:a16="http://schemas.microsoft.com/office/drawing/2014/main" val="3546649313"/>
                    </a:ext>
                  </a:extLst>
                </a:gridCol>
                <a:gridCol w="658368">
                  <a:extLst>
                    <a:ext uri="{9D8B030D-6E8A-4147-A177-3AD203B41FA5}">
                      <a16:colId xmlns:a16="http://schemas.microsoft.com/office/drawing/2014/main" val="123340647"/>
                    </a:ext>
                  </a:extLst>
                </a:gridCol>
                <a:gridCol w="658368">
                  <a:extLst>
                    <a:ext uri="{9D8B030D-6E8A-4147-A177-3AD203B41FA5}">
                      <a16:colId xmlns:a16="http://schemas.microsoft.com/office/drawing/2014/main" val="2882085121"/>
                    </a:ext>
                  </a:extLst>
                </a:gridCol>
                <a:gridCol w="658368">
                  <a:extLst>
                    <a:ext uri="{9D8B030D-6E8A-4147-A177-3AD203B41FA5}">
                      <a16:colId xmlns:a16="http://schemas.microsoft.com/office/drawing/2014/main" val="3709988787"/>
                    </a:ext>
                  </a:extLst>
                </a:gridCol>
                <a:gridCol w="658368">
                  <a:extLst>
                    <a:ext uri="{9D8B030D-6E8A-4147-A177-3AD203B41FA5}">
                      <a16:colId xmlns:a16="http://schemas.microsoft.com/office/drawing/2014/main" val="2614825108"/>
                    </a:ext>
                  </a:extLst>
                </a:gridCol>
                <a:gridCol w="658368">
                  <a:extLst>
                    <a:ext uri="{9D8B030D-6E8A-4147-A177-3AD203B41FA5}">
                      <a16:colId xmlns:a16="http://schemas.microsoft.com/office/drawing/2014/main" val="159247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095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7700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376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4388340"/>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4268178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7938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5627479"/>
                    </a:ext>
                  </a:extLst>
                </a:gridCol>
                <a:gridCol w="658368">
                  <a:extLst>
                    <a:ext uri="{9D8B030D-6E8A-4147-A177-3AD203B41FA5}">
                      <a16:colId xmlns:a16="http://schemas.microsoft.com/office/drawing/2014/main" val="2651203182"/>
                    </a:ext>
                  </a:extLst>
                </a:gridCol>
                <a:gridCol w="658368">
                  <a:extLst>
                    <a:ext uri="{9D8B030D-6E8A-4147-A177-3AD203B41FA5}">
                      <a16:colId xmlns:a16="http://schemas.microsoft.com/office/drawing/2014/main" val="1079309053"/>
                    </a:ext>
                  </a:extLst>
                </a:gridCol>
                <a:gridCol w="658368">
                  <a:extLst>
                    <a:ext uri="{9D8B030D-6E8A-4147-A177-3AD203B41FA5}">
                      <a16:colId xmlns:a16="http://schemas.microsoft.com/office/drawing/2014/main" val="2957252679"/>
                    </a:ext>
                  </a:extLst>
                </a:gridCol>
                <a:gridCol w="658368">
                  <a:extLst>
                    <a:ext uri="{9D8B030D-6E8A-4147-A177-3AD203B41FA5}">
                      <a16:colId xmlns:a16="http://schemas.microsoft.com/office/drawing/2014/main" val="1343473878"/>
                    </a:ext>
                  </a:extLst>
                </a:gridCol>
                <a:gridCol w="658368">
                  <a:extLst>
                    <a:ext uri="{9D8B030D-6E8A-4147-A177-3AD203B41FA5}">
                      <a16:colId xmlns:a16="http://schemas.microsoft.com/office/drawing/2014/main" val="362844695"/>
                    </a:ext>
                  </a:extLst>
                </a:gridCol>
                <a:gridCol w="658368">
                  <a:extLst>
                    <a:ext uri="{9D8B030D-6E8A-4147-A177-3AD203B41FA5}">
                      <a16:colId xmlns:a16="http://schemas.microsoft.com/office/drawing/2014/main" val="505770168"/>
                    </a:ext>
                  </a:extLst>
                </a:gridCol>
                <a:gridCol w="658368">
                  <a:extLst>
                    <a:ext uri="{9D8B030D-6E8A-4147-A177-3AD203B41FA5}">
                      <a16:colId xmlns:a16="http://schemas.microsoft.com/office/drawing/2014/main" val="2418997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535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4859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7003963"/>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522268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1674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9829497"/>
                    </a:ext>
                  </a:extLst>
                </a:gridCol>
                <a:gridCol w="658368">
                  <a:extLst>
                    <a:ext uri="{9D8B030D-6E8A-4147-A177-3AD203B41FA5}">
                      <a16:colId xmlns:a16="http://schemas.microsoft.com/office/drawing/2014/main" val="333116056"/>
                    </a:ext>
                  </a:extLst>
                </a:gridCol>
                <a:gridCol w="658368">
                  <a:extLst>
                    <a:ext uri="{9D8B030D-6E8A-4147-A177-3AD203B41FA5}">
                      <a16:colId xmlns:a16="http://schemas.microsoft.com/office/drawing/2014/main" val="1043649994"/>
                    </a:ext>
                  </a:extLst>
                </a:gridCol>
                <a:gridCol w="658368">
                  <a:extLst>
                    <a:ext uri="{9D8B030D-6E8A-4147-A177-3AD203B41FA5}">
                      <a16:colId xmlns:a16="http://schemas.microsoft.com/office/drawing/2014/main" val="285676498"/>
                    </a:ext>
                  </a:extLst>
                </a:gridCol>
                <a:gridCol w="658368">
                  <a:extLst>
                    <a:ext uri="{9D8B030D-6E8A-4147-A177-3AD203B41FA5}">
                      <a16:colId xmlns:a16="http://schemas.microsoft.com/office/drawing/2014/main" val="1535996031"/>
                    </a:ext>
                  </a:extLst>
                </a:gridCol>
                <a:gridCol w="658368">
                  <a:extLst>
                    <a:ext uri="{9D8B030D-6E8A-4147-A177-3AD203B41FA5}">
                      <a16:colId xmlns:a16="http://schemas.microsoft.com/office/drawing/2014/main" val="3572186853"/>
                    </a:ext>
                  </a:extLst>
                </a:gridCol>
                <a:gridCol w="658368">
                  <a:extLst>
                    <a:ext uri="{9D8B030D-6E8A-4147-A177-3AD203B41FA5}">
                      <a16:colId xmlns:a16="http://schemas.microsoft.com/office/drawing/2014/main" val="3316589043"/>
                    </a:ext>
                  </a:extLst>
                </a:gridCol>
                <a:gridCol w="658368">
                  <a:extLst>
                    <a:ext uri="{9D8B030D-6E8A-4147-A177-3AD203B41FA5}">
                      <a16:colId xmlns:a16="http://schemas.microsoft.com/office/drawing/2014/main" val="331595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662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261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755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6991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316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527359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08116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8291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4600012"/>
                    </a:ext>
                  </a:extLst>
                </a:gridCol>
                <a:gridCol w="658368">
                  <a:extLst>
                    <a:ext uri="{9D8B030D-6E8A-4147-A177-3AD203B41FA5}">
                      <a16:colId xmlns:a16="http://schemas.microsoft.com/office/drawing/2014/main" val="2464552563"/>
                    </a:ext>
                  </a:extLst>
                </a:gridCol>
                <a:gridCol w="658368">
                  <a:extLst>
                    <a:ext uri="{9D8B030D-6E8A-4147-A177-3AD203B41FA5}">
                      <a16:colId xmlns:a16="http://schemas.microsoft.com/office/drawing/2014/main" val="1969638409"/>
                    </a:ext>
                  </a:extLst>
                </a:gridCol>
                <a:gridCol w="658368">
                  <a:extLst>
                    <a:ext uri="{9D8B030D-6E8A-4147-A177-3AD203B41FA5}">
                      <a16:colId xmlns:a16="http://schemas.microsoft.com/office/drawing/2014/main" val="783732613"/>
                    </a:ext>
                  </a:extLst>
                </a:gridCol>
                <a:gridCol w="658368">
                  <a:extLst>
                    <a:ext uri="{9D8B030D-6E8A-4147-A177-3AD203B41FA5}">
                      <a16:colId xmlns:a16="http://schemas.microsoft.com/office/drawing/2014/main" val="4194615181"/>
                    </a:ext>
                  </a:extLst>
                </a:gridCol>
                <a:gridCol w="658368">
                  <a:extLst>
                    <a:ext uri="{9D8B030D-6E8A-4147-A177-3AD203B41FA5}">
                      <a16:colId xmlns:a16="http://schemas.microsoft.com/office/drawing/2014/main" val="1080942862"/>
                    </a:ext>
                  </a:extLst>
                </a:gridCol>
                <a:gridCol w="658368">
                  <a:extLst>
                    <a:ext uri="{9D8B030D-6E8A-4147-A177-3AD203B41FA5}">
                      <a16:colId xmlns:a16="http://schemas.microsoft.com/office/drawing/2014/main" val="3976255377"/>
                    </a:ext>
                  </a:extLst>
                </a:gridCol>
                <a:gridCol w="658368">
                  <a:extLst>
                    <a:ext uri="{9D8B030D-6E8A-4147-A177-3AD203B41FA5}">
                      <a16:colId xmlns:a16="http://schemas.microsoft.com/office/drawing/2014/main" val="138217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30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359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683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7439375"/>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739425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8368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1242184"/>
                    </a:ext>
                  </a:extLst>
                </a:gridCol>
                <a:gridCol w="658368">
                  <a:extLst>
                    <a:ext uri="{9D8B030D-6E8A-4147-A177-3AD203B41FA5}">
                      <a16:colId xmlns:a16="http://schemas.microsoft.com/office/drawing/2014/main" val="3632265166"/>
                    </a:ext>
                  </a:extLst>
                </a:gridCol>
                <a:gridCol w="658368">
                  <a:extLst>
                    <a:ext uri="{9D8B030D-6E8A-4147-A177-3AD203B41FA5}">
                      <a16:colId xmlns:a16="http://schemas.microsoft.com/office/drawing/2014/main" val="3044223533"/>
                    </a:ext>
                  </a:extLst>
                </a:gridCol>
                <a:gridCol w="658368">
                  <a:extLst>
                    <a:ext uri="{9D8B030D-6E8A-4147-A177-3AD203B41FA5}">
                      <a16:colId xmlns:a16="http://schemas.microsoft.com/office/drawing/2014/main" val="51478419"/>
                    </a:ext>
                  </a:extLst>
                </a:gridCol>
                <a:gridCol w="658368">
                  <a:extLst>
                    <a:ext uri="{9D8B030D-6E8A-4147-A177-3AD203B41FA5}">
                      <a16:colId xmlns:a16="http://schemas.microsoft.com/office/drawing/2014/main" val="3045755637"/>
                    </a:ext>
                  </a:extLst>
                </a:gridCol>
                <a:gridCol w="658368">
                  <a:extLst>
                    <a:ext uri="{9D8B030D-6E8A-4147-A177-3AD203B41FA5}">
                      <a16:colId xmlns:a16="http://schemas.microsoft.com/office/drawing/2014/main" val="2823385820"/>
                    </a:ext>
                  </a:extLst>
                </a:gridCol>
                <a:gridCol w="658368">
                  <a:extLst>
                    <a:ext uri="{9D8B030D-6E8A-4147-A177-3AD203B41FA5}">
                      <a16:colId xmlns:a16="http://schemas.microsoft.com/office/drawing/2014/main" val="3302786280"/>
                    </a:ext>
                  </a:extLst>
                </a:gridCol>
                <a:gridCol w="658368">
                  <a:extLst>
                    <a:ext uri="{9D8B030D-6E8A-4147-A177-3AD203B41FA5}">
                      <a16:colId xmlns:a16="http://schemas.microsoft.com/office/drawing/2014/main" val="315764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9113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32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080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238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735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0971937"/>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9251941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518</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2017-02-22T07:43:53Z</dcterms:created>
  <dcterms:modified xsi:type="dcterms:W3CDTF">2017-02-22T07:48:09Z</dcterms:modified>
</cp:coreProperties>
</file>