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8917016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76826371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9967742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2173826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6918842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2418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906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#cbtl_kuwait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62.666666666667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929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#q8food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62.666666666667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850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#instaq8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618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#instafoodie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74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#valentines2017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917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#coffeelove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62.666666666667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898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#instapic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433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#instalove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747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#instamood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842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#weekend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73535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14/02/2017 - 17/02/2017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754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9642849"/>
              </p:ext>
            </p:extLst>
          </p:nvPr>
        </p:nvGraphicFramePr>
        <p:xfrm>
          <a:off x="457200" y="1731963"/>
          <a:ext cx="8229600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83355264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0135955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11567156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6143058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63061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025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#GuessTheCortoArt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412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#TasteTheGoodness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475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#كاريبو_كوفي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932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#CaribouCoffee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309.66666666667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176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#Caribou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268.33333333333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274.66666666667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837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#كاريبو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268.33333333333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274.66666666667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572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#جديد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021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#New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773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#LimitedTimeOffer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97830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14/02/2017 - 17/02/2017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3255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166</Words>
  <Application>Microsoft Office PowerPoint</Application>
  <PresentationFormat>On-screen Show (4:3)</PresentationFormat>
  <Paragraphs>111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Hashtag Detection - 1 of 2</vt:lpstr>
      <vt:lpstr>Hashtag Detection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2</dc:title>
  <dc:creator>Administrator</dc:creator>
  <cp:lastModifiedBy>Administrator</cp:lastModifiedBy>
  <cp:revision>1</cp:revision>
  <dcterms:created xsi:type="dcterms:W3CDTF">2017-02-17T07:56:00Z</dcterms:created>
  <dcterms:modified xsi:type="dcterms:W3CDTF">2017-02-17T07:56:26Z</dcterms:modified>
</cp:coreProperties>
</file>