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691875063"/>
              </p:ext>
            </p:extLst>
          </p:nvPr>
        </p:nvGraphicFramePr>
        <p:xfrm>
          <a:off x="457200" y="1731963"/>
          <a:ext cx="8229600" cy="40284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42579694"/>
                    </a:ext>
                  </a:extLst>
                </a:gridCol>
                <a:gridCol w="987552">
                  <a:extLst>
                    <a:ext uri="{9D8B030D-6E8A-4147-A177-3AD203B41FA5}">
                      <a16:colId xmlns:a16="http://schemas.microsoft.com/office/drawing/2014/main" val="2432265455"/>
                    </a:ext>
                  </a:extLst>
                </a:gridCol>
                <a:gridCol w="987552">
                  <a:extLst>
                    <a:ext uri="{9D8B030D-6E8A-4147-A177-3AD203B41FA5}">
                      <a16:colId xmlns:a16="http://schemas.microsoft.com/office/drawing/2014/main" val="1688710100"/>
                    </a:ext>
                  </a:extLst>
                </a:gridCol>
                <a:gridCol w="987552">
                  <a:extLst>
                    <a:ext uri="{9D8B030D-6E8A-4147-A177-3AD203B41FA5}">
                      <a16:colId xmlns:a16="http://schemas.microsoft.com/office/drawing/2014/main" val="2163933677"/>
                    </a:ext>
                  </a:extLst>
                </a:gridCol>
                <a:gridCol w="987552">
                  <a:extLst>
                    <a:ext uri="{9D8B030D-6E8A-4147-A177-3AD203B41FA5}">
                      <a16:colId xmlns:a16="http://schemas.microsoft.com/office/drawing/2014/main" val="3647892058"/>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899625242"/>
                  </a:ext>
                </a:extLst>
              </a:tr>
              <a:tr h="370840">
                <a:tc>
                  <a:txBody>
                    <a:bodyPr/>
                    <a:lstStyle/>
                    <a:p>
                      <a:r>
                        <a:rPr lang="en-US" sz="1000" b="1"/>
                        <a:t>caribou_social (Caribou Coffee ME) - 2017-02-16 08:01:20</a:t>
                      </a:r>
                      <a:r>
                        <a:rPr lang="en-US" sz="1000"/>
                        <a:t>
</a:t>
                      </a:r>
                      <a:r>
                        <a:rPr lang="ar-AE" sz="1000"/>
                        <a:t>موكا بودينو لأحلى صباح #جديد #كاريبو_كوفي
</a:t>
                      </a:r>
                      <a:r>
                        <a:rPr lang="en-US" sz="1000"/>
                        <a:t>Mocha Budino bright and early #New #LimitedTimeOffer #CaribouCoffee
#CaribouCoffee #Caribou #</a:t>
                      </a:r>
                      <a:r>
                        <a:rPr lang="ar-AE" sz="1000"/>
                        <a:t>كاريبو_كوفي #كاريبو</a:t>
                      </a:r>
                      <a:endParaRPr lang="en-US" sz="1000"/>
                    </a:p>
                  </a:txBody>
                  <a:tcPr/>
                </a:tc>
                <a:tc>
                  <a:txBody>
                    <a:bodyPr/>
                    <a:lstStyle/>
                    <a:p>
                      <a:r>
                        <a:rPr lang="en-US" sz="1000"/>
                        <a:t>344</a:t>
                      </a:r>
                      <a:endParaRPr lang="en-US" sz="1000"/>
                    </a:p>
                  </a:txBody>
                  <a:tcPr/>
                </a:tc>
                <a:tc>
                  <a:txBody>
                    <a:bodyPr/>
                    <a:lstStyle/>
                    <a:p>
                      <a:r>
                        <a:rPr lang="en-US" sz="1000"/>
                        <a:t>4</a:t>
                      </a:r>
                      <a:endParaRPr lang="en-US" sz="1000"/>
                    </a:p>
                  </a:txBody>
                  <a:tcPr/>
                </a:tc>
                <a:tc>
                  <a:txBody>
                    <a:bodyPr/>
                    <a:lstStyle/>
                    <a:p>
                      <a:r>
                        <a:rPr lang="en-US" sz="1000"/>
                        <a:t>1.2134%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118150021"/>
                  </a:ext>
                </a:extLst>
              </a:tr>
              <a:tr h="370840">
                <a:tc>
                  <a:txBody>
                    <a:bodyPr/>
                    <a:lstStyle/>
                    <a:p>
                      <a:r>
                        <a:rPr lang="en-US" sz="1000" b="1"/>
                        <a:t>cbtl_kuwait (The Coffee Bean &amp; Tea Leaf) - 2017-02-16 18:13:40</a:t>
                      </a:r>
                      <a:r>
                        <a:rPr lang="en-US" sz="1000"/>
                        <a:t>
Happiness is a perfect cup of delicious brew 💜
#cbtl_kuwait #q8food #instapic #coffeelove #weekend</a:t>
                      </a:r>
                      <a:endParaRPr lang="en-US" sz="1000"/>
                    </a:p>
                  </a:txBody>
                  <a:tcPr/>
                </a:tc>
                <a:tc>
                  <a:txBody>
                    <a:bodyPr/>
                    <a:lstStyle/>
                    <a:p>
                      <a:r>
                        <a:rPr lang="en-US" sz="1000"/>
                        <a:t>46</a:t>
                      </a:r>
                      <a:endParaRPr lang="en-US" sz="1000"/>
                    </a:p>
                  </a:txBody>
                  <a:tcPr/>
                </a:tc>
                <a:tc>
                  <a:txBody>
                    <a:bodyPr/>
                    <a:lstStyle/>
                    <a:p>
                      <a:r>
                        <a:rPr lang="en-US" sz="1000"/>
                        <a:t>0</a:t>
                      </a:r>
                      <a:endParaRPr lang="en-US" sz="1000"/>
                    </a:p>
                  </a:txBody>
                  <a:tcPr/>
                </a:tc>
                <a:tc>
                  <a:txBody>
                    <a:bodyPr/>
                    <a:lstStyle/>
                    <a:p>
                      <a:r>
                        <a:rPr lang="en-US" sz="1000"/>
                        <a:t>1.1383%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705405221"/>
                  </a:ext>
                </a:extLst>
              </a:tr>
              <a:tr h="370840">
                <a:tc>
                  <a:txBody>
                    <a:bodyPr/>
                    <a:lstStyle/>
                    <a:p>
                      <a:r>
                        <a:rPr lang="en-US" sz="1000" b="1"/>
                        <a:t>caribou_social (Caribou Coffee ME) - 2017-02-15 10:00:59</a:t>
                      </a:r>
                      <a:r>
                        <a:rPr lang="en-US" sz="1000"/>
                        <a:t>
</a:t>
                      </a:r>
                      <a:r>
                        <a:rPr lang="ar-AE" sz="1000"/>
                        <a:t>الهوت شوكلييت اختيار الكل!
</a:t>
                      </a:r>
                      <a:r>
                        <a:rPr lang="en-US" sz="1000"/>
                        <a:t>Everyone loves hot chocolate
#Caribou #</a:t>
                      </a:r>
                      <a:r>
                        <a:rPr lang="ar-AE" sz="1000"/>
                        <a:t>كاريبو_كوفي #كاريبو</a:t>
                      </a:r>
                      <a:endParaRPr lang="en-US" sz="1000"/>
                    </a:p>
                  </a:txBody>
                  <a:tcPr/>
                </a:tc>
                <a:tc>
                  <a:txBody>
                    <a:bodyPr/>
                    <a:lstStyle/>
                    <a:p>
                      <a:r>
                        <a:rPr lang="en-US" sz="1000"/>
                        <a:t>220</a:t>
                      </a:r>
                      <a:endParaRPr lang="en-US" sz="1000"/>
                    </a:p>
                  </a:txBody>
                  <a:tcPr/>
                </a:tc>
                <a:tc>
                  <a:txBody>
                    <a:bodyPr/>
                    <a:lstStyle/>
                    <a:p>
                      <a:r>
                        <a:rPr lang="en-US" sz="1000"/>
                        <a:t>1</a:t>
                      </a:r>
                      <a:endParaRPr lang="en-US" sz="1000"/>
                    </a:p>
                  </a:txBody>
                  <a:tcPr/>
                </a:tc>
                <a:tc>
                  <a:txBody>
                    <a:bodyPr/>
                    <a:lstStyle/>
                    <a:p>
                      <a:r>
                        <a:rPr lang="en-US" sz="1000"/>
                        <a:t>0.7710%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842899676"/>
                  </a:ext>
                </a:extLst>
              </a:tr>
              <a:tr h="370840">
                <a:tc>
                  <a:txBody>
                    <a:bodyPr/>
                    <a:lstStyle/>
                    <a:p>
                      <a:r>
                        <a:rPr lang="en-US" sz="1000" b="1"/>
                        <a:t>costakuwait (Costa Coffee Kuwait) - 2017-02-15 15:29:32</a:t>
                      </a:r>
                      <a:r>
                        <a:rPr lang="en-US" sz="1000"/>
                        <a:t>
We fancy a Mexican chicken wrap + latte combo for lunch 🌯😋 #TasteTheGoodness  </a:t>
                      </a:r>
                      <a:r>
                        <a:rPr lang="ar-AE" sz="1000"/>
                        <a:t>غدا اليوم راب دجاج مكسيكي مع لاتيه</a:t>
                      </a:r>
                      <a:endParaRPr lang="en-US" sz="1000"/>
                    </a:p>
                  </a:txBody>
                  <a:tcPr/>
                </a:tc>
                <a:tc>
                  <a:txBody>
                    <a:bodyPr/>
                    <a:lstStyle/>
                    <a:p>
                      <a:r>
                        <a:rPr lang="en-US" sz="1000"/>
                        <a:t>115</a:t>
                      </a:r>
                      <a:endParaRPr lang="en-US" sz="1000"/>
                    </a:p>
                  </a:txBody>
                  <a:tcPr/>
                </a:tc>
                <a:tc>
                  <a:txBody>
                    <a:bodyPr/>
                    <a:lstStyle/>
                    <a:p>
                      <a:r>
                        <a:rPr lang="en-US" sz="1000"/>
                        <a:t>1</a:t>
                      </a:r>
                      <a:endParaRPr lang="en-US" sz="1000"/>
                    </a:p>
                  </a:txBody>
                  <a:tcPr/>
                </a:tc>
                <a:tc>
                  <a:txBody>
                    <a:bodyPr/>
                    <a:lstStyle/>
                    <a:p>
                      <a:r>
                        <a:rPr lang="en-US" sz="1000"/>
                        <a:t>0.6330%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430956834"/>
                  </a:ext>
                </a:extLst>
              </a:tr>
              <a:tr h="370840">
                <a:tc>
                  <a:txBody>
                    <a:bodyPr/>
                    <a:lstStyle/>
                    <a:p>
                      <a:r>
                        <a:rPr lang="en-US" sz="1000" b="1"/>
                        <a:t>costakuwait (Costa Coffee Kuwait) - 2017-02-16 14:28:22</a:t>
                      </a:r>
                      <a:r>
                        <a:rPr lang="en-US" sz="1000"/>
                        <a:t>
Coffee is art ☕️ </a:t>
                      </a:r>
                      <a:r>
                        <a:rPr lang="ar-AE" sz="1000"/>
                        <a:t>القهوة فن وذوق</a:t>
                      </a:r>
                      <a:endParaRPr lang="en-US" sz="1000"/>
                    </a:p>
                  </a:txBody>
                  <a:tcPr/>
                </a:tc>
                <a:tc>
                  <a:txBody>
                    <a:bodyPr/>
                    <a:lstStyle/>
                    <a:p>
                      <a:r>
                        <a:rPr lang="en-US" sz="1000"/>
                        <a:t>98</a:t>
                      </a:r>
                      <a:endParaRPr lang="en-US" sz="1000"/>
                    </a:p>
                  </a:txBody>
                  <a:tcPr/>
                </a:tc>
                <a:tc>
                  <a:txBody>
                    <a:bodyPr/>
                    <a:lstStyle/>
                    <a:p>
                      <a:r>
                        <a:rPr lang="en-US" sz="1000"/>
                        <a:t>2</a:t>
                      </a:r>
                      <a:endParaRPr lang="en-US" sz="1000"/>
                    </a:p>
                  </a:txBody>
                  <a:tcPr/>
                </a:tc>
                <a:tc>
                  <a:txBody>
                    <a:bodyPr/>
                    <a:lstStyle/>
                    <a:p>
                      <a:r>
                        <a:rPr lang="en-US" sz="1000"/>
                        <a:t>0.5454%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176974183"/>
                  </a:ext>
                </a:extLst>
              </a:tr>
            </a:tbl>
          </a:graphicData>
        </a:graphic>
      </p:graphicFrame>
      <p:sp>
        <p:nvSpPr>
          <p:cNvPr id="4" name="Text Placeholder 3"/>
          <p:cNvSpPr>
            <a:spLocks noGrp="1"/>
          </p:cNvSpPr>
          <p:nvPr>
            <p:ph type="body" sz="quarter" idx="14"/>
          </p:nvPr>
        </p:nvSpPr>
        <p:spPr/>
        <p:txBody>
          <a:bodyPr/>
          <a:lstStyle/>
          <a:p>
            <a:r>
              <a:rPr lang="en-US"/>
              <a:t>14/02/2017 - 17/02/2017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0623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58039840"/>
              </p:ext>
            </p:extLst>
          </p:nvPr>
        </p:nvGraphicFramePr>
        <p:xfrm>
          <a:off x="457200" y="1731963"/>
          <a:ext cx="8229600" cy="320548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23356871"/>
                    </a:ext>
                  </a:extLst>
                </a:gridCol>
                <a:gridCol w="987552">
                  <a:extLst>
                    <a:ext uri="{9D8B030D-6E8A-4147-A177-3AD203B41FA5}">
                      <a16:colId xmlns:a16="http://schemas.microsoft.com/office/drawing/2014/main" val="215398198"/>
                    </a:ext>
                  </a:extLst>
                </a:gridCol>
                <a:gridCol w="987552">
                  <a:extLst>
                    <a:ext uri="{9D8B030D-6E8A-4147-A177-3AD203B41FA5}">
                      <a16:colId xmlns:a16="http://schemas.microsoft.com/office/drawing/2014/main" val="1680262898"/>
                    </a:ext>
                  </a:extLst>
                </a:gridCol>
                <a:gridCol w="987552">
                  <a:extLst>
                    <a:ext uri="{9D8B030D-6E8A-4147-A177-3AD203B41FA5}">
                      <a16:colId xmlns:a16="http://schemas.microsoft.com/office/drawing/2014/main" val="3138852029"/>
                    </a:ext>
                  </a:extLst>
                </a:gridCol>
                <a:gridCol w="987552">
                  <a:extLst>
                    <a:ext uri="{9D8B030D-6E8A-4147-A177-3AD203B41FA5}">
                      <a16:colId xmlns:a16="http://schemas.microsoft.com/office/drawing/2014/main" val="752177842"/>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8175880"/>
                  </a:ext>
                </a:extLst>
              </a:tr>
              <a:tr h="370840">
                <a:tc>
                  <a:txBody>
                    <a:bodyPr/>
                    <a:lstStyle/>
                    <a:p>
                      <a:r>
                        <a:rPr lang="en-US" sz="1000" b="1"/>
                        <a:t>costakuwait (Costa Coffee Kuwait) - 2017-02-16 19:55:54</a:t>
                      </a:r>
                      <a:r>
                        <a:rPr lang="en-US" sz="1000"/>
                        <a:t>
Want to master the art of the coffee craft? Join us on Saturday at our Marina Mall branch to learn how to make coffee the Costa way from the very best baristas in Kuwait! Attendance is free and space is limited to ten seats per session on a first come, first serve basis. Registration is open on Saturday morning at the Marina Mall branch.
First workshop: 1:00-2:00pm 
Second workshop: 3:00-4:00pm
Third workshop: 5:00-6:00pm 
See you then coffee lovers!  </a:t>
                      </a:r>
                      <a:r>
                        <a:rPr lang="ar-AE" sz="1000"/>
                        <a:t>هل تريد أن تتقن فن تحضير القهوة؟ شارك في ورشة العمل يوم السبت في فرع مارينا مول وستتعلم تحت اشراف أمهر الباريستا في الكويت! توجد ١٠ مقاعد فقط في كل ورشة والأولوية لمن يحضر أولا. التسجيل يبتدي من صباح يوم السبت في فرع مارينا مول  ورشة العمل الأولى: ١:٠٠-٢:٠٠م
ورشة العمل الثانية: ٣:٠٠-٤:٠٠م
ورشة العمل الثالثة: ٥:٠٠-٦:٠٠م</a:t>
                      </a:r>
                      <a:endParaRPr lang="en-US" sz="1000"/>
                    </a:p>
                  </a:txBody>
                  <a:tcPr/>
                </a:tc>
                <a:tc>
                  <a:txBody>
                    <a:bodyPr/>
                    <a:lstStyle/>
                    <a:p>
                      <a:r>
                        <a:rPr lang="en-US" sz="1000"/>
                        <a:t>92</a:t>
                      </a:r>
                      <a:endParaRPr lang="en-US" sz="1000"/>
                    </a:p>
                  </a:txBody>
                  <a:tcPr/>
                </a:tc>
                <a:tc>
                  <a:txBody>
                    <a:bodyPr/>
                    <a:lstStyle/>
                    <a:p>
                      <a:r>
                        <a:rPr lang="en-US" sz="1000"/>
                        <a:t>2</a:t>
                      </a:r>
                      <a:endParaRPr lang="en-US" sz="1000"/>
                    </a:p>
                  </a:txBody>
                  <a:tcPr/>
                </a:tc>
                <a:tc>
                  <a:txBody>
                    <a:bodyPr/>
                    <a:lstStyle/>
                    <a:p>
                      <a:r>
                        <a:rPr lang="en-US" sz="1000"/>
                        <a:t>0.5127%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183588262"/>
                  </a:ext>
                </a:extLst>
              </a:tr>
            </a:tbl>
          </a:graphicData>
        </a:graphic>
      </p:graphicFrame>
      <p:sp>
        <p:nvSpPr>
          <p:cNvPr id="4" name="Text Placeholder 3"/>
          <p:cNvSpPr>
            <a:spLocks noGrp="1"/>
          </p:cNvSpPr>
          <p:nvPr>
            <p:ph type="body" sz="quarter" idx="14"/>
          </p:nvPr>
        </p:nvSpPr>
        <p:spPr/>
        <p:txBody>
          <a:bodyPr/>
          <a:lstStyle/>
          <a:p>
            <a:r>
              <a:rPr lang="en-US"/>
              <a:t>14/02/2017 - 17/02/2017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8112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56550954"/>
              </p:ext>
            </p:extLst>
          </p:nvPr>
        </p:nvGraphicFramePr>
        <p:xfrm>
          <a:off x="457200" y="1731963"/>
          <a:ext cx="8229600" cy="390652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30765037"/>
                    </a:ext>
                  </a:extLst>
                </a:gridCol>
                <a:gridCol w="987552">
                  <a:extLst>
                    <a:ext uri="{9D8B030D-6E8A-4147-A177-3AD203B41FA5}">
                      <a16:colId xmlns:a16="http://schemas.microsoft.com/office/drawing/2014/main" val="3599871875"/>
                    </a:ext>
                  </a:extLst>
                </a:gridCol>
                <a:gridCol w="987552">
                  <a:extLst>
                    <a:ext uri="{9D8B030D-6E8A-4147-A177-3AD203B41FA5}">
                      <a16:colId xmlns:a16="http://schemas.microsoft.com/office/drawing/2014/main" val="2579695463"/>
                    </a:ext>
                  </a:extLst>
                </a:gridCol>
                <a:gridCol w="987552">
                  <a:extLst>
                    <a:ext uri="{9D8B030D-6E8A-4147-A177-3AD203B41FA5}">
                      <a16:colId xmlns:a16="http://schemas.microsoft.com/office/drawing/2014/main" val="3496711698"/>
                    </a:ext>
                  </a:extLst>
                </a:gridCol>
                <a:gridCol w="987552">
                  <a:extLst>
                    <a:ext uri="{9D8B030D-6E8A-4147-A177-3AD203B41FA5}">
                      <a16:colId xmlns:a16="http://schemas.microsoft.com/office/drawing/2014/main" val="33949689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765134250"/>
                  </a:ext>
                </a:extLst>
              </a:tr>
              <a:tr h="370840">
                <a:tc>
                  <a:txBody>
                    <a:bodyPr/>
                    <a:lstStyle/>
                    <a:p>
                      <a:r>
                        <a:rPr lang="en-US" sz="1000" b="1"/>
                        <a:t>costakuwait (Costa Coffee Kuwait) - 2017-02-14 17:35:21</a:t>
                      </a:r>
                      <a:r>
                        <a:rPr lang="en-US" sz="1000"/>
                        <a:t>
Want to master the art of the coffee craft? Join us on Saturday at our Marina Mall branch to learn how to make coffee the Costa way from the very best baristas in Kuwait! Attendance is free and space is limited to ten seats per session on a first come, first serve basis.
First workshop: 1:00-2:00pm 
Second workshop: 3:00-4:00pm
Third workshop: 5:00-6:00pm 
See you then coffee lovers!  </a:t>
                      </a:r>
                      <a:r>
                        <a:rPr lang="ar-AE" sz="1000"/>
                        <a:t>هل تريد أن تتقن فن تحضير القهوة؟ شارك في ورشة العمل يوم السبت في فرع مارينا مول وستتعلم تحت اشراف أمهر الباريستا في الكويت! توجد ١٠ مقاعد فقط في كل ورشة والأولوية لمن يحضر أولا  ورشة العمل الأولى: ١:٠٠-٢:٠٠م
ورشة العمل الثانية: ٣:٠٠-٤:٠٠م
ورشة العمل الثالثة: ٥:٠٠-٦:٠٠م</a:t>
                      </a:r>
                      <a:endParaRPr lang="en-US" sz="1000"/>
                    </a:p>
                  </a:txBody>
                  <a:tcPr/>
                </a:tc>
                <a:tc>
                  <a:txBody>
                    <a:bodyPr/>
                    <a:lstStyle/>
                    <a:p>
                      <a:r>
                        <a:rPr lang="en-US" sz="1000"/>
                        <a:t>106</a:t>
                      </a:r>
                      <a:endParaRPr lang="en-US" sz="1000"/>
                    </a:p>
                  </a:txBody>
                  <a:tcPr/>
                </a:tc>
                <a:tc>
                  <a:txBody>
                    <a:bodyPr/>
                    <a:lstStyle/>
                    <a:p>
                      <a:r>
                        <a:rPr lang="en-US" sz="1000"/>
                        <a:t>6</a:t>
                      </a:r>
                      <a:endParaRPr lang="en-US" sz="1000"/>
                    </a:p>
                  </a:txBody>
                  <a:tcPr/>
                </a:tc>
                <a:tc>
                  <a:txBody>
                    <a:bodyPr/>
                    <a:lstStyle/>
                    <a:p>
                      <a:r>
                        <a:rPr lang="en-US" sz="1000"/>
                        <a:t>n/a</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769368274"/>
                  </a:ext>
                </a:extLst>
              </a:tr>
              <a:tr h="370840">
                <a:tc>
                  <a:txBody>
                    <a:bodyPr/>
                    <a:lstStyle/>
                    <a:p>
                      <a:r>
                        <a:rPr lang="en-US" sz="1000" b="1"/>
                        <a:t>costakuwait (Costa Coffee Kuwait) - 2017-02-14 09:45:21</a:t>
                      </a:r>
                      <a:r>
                        <a:rPr lang="en-US" sz="1000"/>
                        <a:t>
Share a Pistachio Heart Cake and a Raspberry Cronut with a loved one and get two primo drinks for free! ❤️❤️ Offer only valid today, February 14!  </a:t>
                      </a:r>
                      <a:r>
                        <a:rPr lang="ar-AE" sz="1000"/>
                        <a:t>تقاسم كيكة الفستق وكيكة كرونت التوت مع شخص تعزه واحصل على مشروبين حجم 
</a:t>
                      </a:r>
                      <a:r>
                        <a:rPr lang="en-US" sz="1000"/>
                        <a:t>primo 
</a:t>
                      </a:r>
                      <a:r>
                        <a:rPr lang="ar-AE" sz="1000"/>
                        <a:t>مجانا
العرض لليوم فقط، ١٤ فبراير</a:t>
                      </a:r>
                      <a:endParaRPr lang="en-US" sz="1000"/>
                    </a:p>
                  </a:txBody>
                  <a:tcPr/>
                </a:tc>
                <a:tc>
                  <a:txBody>
                    <a:bodyPr/>
                    <a:lstStyle/>
                    <a:p>
                      <a:r>
                        <a:rPr lang="en-US" sz="1000"/>
                        <a:t>171</a:t>
                      </a:r>
                      <a:endParaRPr lang="en-US" sz="1000"/>
                    </a:p>
                  </a:txBody>
                  <a:tcPr/>
                </a:tc>
                <a:tc>
                  <a:txBody>
                    <a:bodyPr/>
                    <a:lstStyle/>
                    <a:p>
                      <a:r>
                        <a:rPr lang="en-US" sz="1000"/>
                        <a:t>6</a:t>
                      </a:r>
                      <a:endParaRPr lang="en-US" sz="1000"/>
                    </a:p>
                  </a:txBody>
                  <a:tcPr/>
                </a:tc>
                <a:tc>
                  <a:txBody>
                    <a:bodyPr/>
                    <a:lstStyle/>
                    <a:p>
                      <a:r>
                        <a:rPr lang="en-US" sz="1000"/>
                        <a:t>n/a</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84574495"/>
                  </a:ext>
                </a:extLst>
              </a:tr>
            </a:tbl>
          </a:graphicData>
        </a:graphic>
      </p:graphicFrame>
      <p:sp>
        <p:nvSpPr>
          <p:cNvPr id="4" name="Text Placeholder 3"/>
          <p:cNvSpPr>
            <a:spLocks noGrp="1"/>
          </p:cNvSpPr>
          <p:nvPr>
            <p:ph type="body" sz="quarter" idx="14"/>
          </p:nvPr>
        </p:nvSpPr>
        <p:spPr/>
        <p:txBody>
          <a:bodyPr/>
          <a:lstStyle/>
          <a:p>
            <a:r>
              <a:rPr lang="en-US"/>
              <a:t>14/02/2017 - 17/02/2017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4759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596447645"/>
              </p:ext>
            </p:extLst>
          </p:nvPr>
        </p:nvGraphicFramePr>
        <p:xfrm>
          <a:off x="457200" y="1731963"/>
          <a:ext cx="8229600" cy="37846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32367805"/>
                    </a:ext>
                  </a:extLst>
                </a:gridCol>
                <a:gridCol w="987552">
                  <a:extLst>
                    <a:ext uri="{9D8B030D-6E8A-4147-A177-3AD203B41FA5}">
                      <a16:colId xmlns:a16="http://schemas.microsoft.com/office/drawing/2014/main" val="738729209"/>
                    </a:ext>
                  </a:extLst>
                </a:gridCol>
                <a:gridCol w="987552">
                  <a:extLst>
                    <a:ext uri="{9D8B030D-6E8A-4147-A177-3AD203B41FA5}">
                      <a16:colId xmlns:a16="http://schemas.microsoft.com/office/drawing/2014/main" val="1945527858"/>
                    </a:ext>
                  </a:extLst>
                </a:gridCol>
                <a:gridCol w="987552">
                  <a:extLst>
                    <a:ext uri="{9D8B030D-6E8A-4147-A177-3AD203B41FA5}">
                      <a16:colId xmlns:a16="http://schemas.microsoft.com/office/drawing/2014/main" val="1230086119"/>
                    </a:ext>
                  </a:extLst>
                </a:gridCol>
                <a:gridCol w="987552">
                  <a:extLst>
                    <a:ext uri="{9D8B030D-6E8A-4147-A177-3AD203B41FA5}">
                      <a16:colId xmlns:a16="http://schemas.microsoft.com/office/drawing/2014/main" val="195015066"/>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322644258"/>
                  </a:ext>
                </a:extLst>
              </a:tr>
              <a:tr h="370840">
                <a:tc>
                  <a:txBody>
                    <a:bodyPr/>
                    <a:lstStyle/>
                    <a:p>
                      <a:r>
                        <a:rPr lang="en-US" sz="1000" b="1"/>
                        <a:t>caribou_social (Caribou Coffee ME) - 2017-02-14 09:59:50</a:t>
                      </a:r>
                      <a:r>
                        <a:rPr lang="en-US" sz="1000"/>
                        <a:t>
</a:t>
                      </a:r>
                      <a:r>
                        <a:rPr lang="ar-AE" sz="1000"/>
                        <a:t>نحب #كاريبو_كوفي
</a:t>
                      </a:r>
                      <a:r>
                        <a:rPr lang="en-US" sz="1000"/>
                        <a:t>We Love #CaribouCoffee
#Caribou #</a:t>
                      </a:r>
                      <a:r>
                        <a:rPr lang="ar-AE" sz="1000"/>
                        <a:t>كاريبو</a:t>
                      </a:r>
                      <a:endParaRPr lang="en-US" sz="1000"/>
                    </a:p>
                  </a:txBody>
                  <a:tcPr/>
                </a:tc>
                <a:tc>
                  <a:txBody>
                    <a:bodyPr/>
                    <a:lstStyle/>
                    <a:p>
                      <a:r>
                        <a:rPr lang="en-US" sz="1000"/>
                        <a:t>241</a:t>
                      </a:r>
                      <a:endParaRPr lang="en-US" sz="1000"/>
                    </a:p>
                  </a:txBody>
                  <a:tcPr/>
                </a:tc>
                <a:tc>
                  <a:txBody>
                    <a:bodyPr/>
                    <a:lstStyle/>
                    <a:p>
                      <a:r>
                        <a:rPr lang="en-US" sz="1000"/>
                        <a:t>14</a:t>
                      </a:r>
                      <a:endParaRPr lang="en-US" sz="1000"/>
                    </a:p>
                  </a:txBody>
                  <a:tcPr/>
                </a:tc>
                <a:tc>
                  <a:txBody>
                    <a:bodyPr/>
                    <a:lstStyle/>
                    <a:p>
                      <a:r>
                        <a:rPr lang="en-US" sz="1000"/>
                        <a:t>n/a</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779043859"/>
                  </a:ext>
                </a:extLst>
              </a:tr>
              <a:tr h="370840">
                <a:tc>
                  <a:txBody>
                    <a:bodyPr/>
                    <a:lstStyle/>
                    <a:p>
                      <a:r>
                        <a:rPr lang="en-US" sz="1000" b="1"/>
                        <a:t>cbtl_kuwait (The Coffee Bean &amp; Tea Leaf) - 2017-02-14 11:01:02</a:t>
                      </a:r>
                      <a:r>
                        <a:rPr lang="en-US" sz="1000"/>
                        <a:t>
We're pouring happy - and love - this Valentine's day 💜
#cbtl_kuwait #q8food #instaq8 #instafoodie #valentines2017 #coffeelove</a:t>
                      </a:r>
                      <a:endParaRPr lang="en-US" sz="1000"/>
                    </a:p>
                  </a:txBody>
                  <a:tcPr/>
                </a:tc>
                <a:tc>
                  <a:txBody>
                    <a:bodyPr/>
                    <a:lstStyle/>
                    <a:p>
                      <a:r>
                        <a:rPr lang="en-US" sz="1000"/>
                        <a:t>75</a:t>
                      </a:r>
                      <a:endParaRPr lang="en-US" sz="1000"/>
                    </a:p>
                  </a:txBody>
                  <a:tcPr/>
                </a:tc>
                <a:tc>
                  <a:txBody>
                    <a:bodyPr/>
                    <a:lstStyle/>
                    <a:p>
                      <a:r>
                        <a:rPr lang="en-US" sz="1000"/>
                        <a:t>4</a:t>
                      </a:r>
                      <a:endParaRPr lang="en-US" sz="1000"/>
                    </a:p>
                  </a:txBody>
                  <a:tcPr/>
                </a:tc>
                <a:tc>
                  <a:txBody>
                    <a:bodyPr/>
                    <a:lstStyle/>
                    <a:p>
                      <a:r>
                        <a:rPr lang="en-US" sz="1000"/>
                        <a:t>n/a</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379293824"/>
                  </a:ext>
                </a:extLst>
              </a:tr>
              <a:tr h="370840">
                <a:tc>
                  <a:txBody>
                    <a:bodyPr/>
                    <a:lstStyle/>
                    <a:p>
                      <a:r>
                        <a:rPr lang="en-US" sz="1000" b="1"/>
                        <a:t>cbtl_kuwait (The Coffee Bean &amp; Tea Leaf) - 2017-02-14 16:34:35</a:t>
                      </a:r>
                      <a:r>
                        <a:rPr lang="en-US" sz="1000"/>
                        <a:t>
We love you a latte! 💜
#cbtl_kuwait #q8food #valentines2017 #coffeelove #instapic #instalove #instamood</a:t>
                      </a:r>
                      <a:endParaRPr lang="en-US" sz="1000"/>
                    </a:p>
                  </a:txBody>
                  <a:tcPr/>
                </a:tc>
                <a:tc>
                  <a:txBody>
                    <a:bodyPr/>
                    <a:lstStyle/>
                    <a:p>
                      <a:r>
                        <a:rPr lang="en-US" sz="1000"/>
                        <a:t>59</a:t>
                      </a:r>
                      <a:endParaRPr lang="en-US" sz="1000"/>
                    </a:p>
                  </a:txBody>
                  <a:tcPr/>
                </a:tc>
                <a:tc>
                  <a:txBody>
                    <a:bodyPr/>
                    <a:lstStyle/>
                    <a:p>
                      <a:r>
                        <a:rPr lang="en-US" sz="1000"/>
                        <a:t>4</a:t>
                      </a:r>
                      <a:endParaRPr lang="en-US" sz="1000"/>
                    </a:p>
                  </a:txBody>
                  <a:tcPr/>
                </a:tc>
                <a:tc>
                  <a:txBody>
                    <a:bodyPr/>
                    <a:lstStyle/>
                    <a:p>
                      <a:r>
                        <a:rPr lang="en-US" sz="1000"/>
                        <a:t>n/a</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332771091"/>
                  </a:ext>
                </a:extLst>
              </a:tr>
              <a:tr h="370840">
                <a:tc>
                  <a:txBody>
                    <a:bodyPr/>
                    <a:lstStyle/>
                    <a:p>
                      <a:r>
                        <a:rPr lang="en-US" sz="1000" b="1"/>
                        <a:t>costakuwait (Costa Coffee Kuwait) - 2017-02-14 14:08:48</a:t>
                      </a:r>
                      <a:r>
                        <a:rPr lang="en-US" sz="1000"/>
                        <a:t>
Congratulations @fatmaalshmaly Please DM us your contact details so we can get in touch for your prize!  </a:t>
                      </a:r>
                      <a:r>
                        <a:rPr lang="ar-AE" sz="1000"/>
                        <a:t>مبروك فاطمة! يرجى ارسال رقم التليفون برسالة خاصة حتى نتواصل لتقديم لك الجائزة
#</a:t>
                      </a:r>
                      <a:r>
                        <a:rPr lang="en-US" sz="1000"/>
                        <a:t>GuessTheCortoArt</a:t>
                      </a:r>
                      <a:endParaRPr lang="en-US" sz="1000"/>
                    </a:p>
                  </a:txBody>
                  <a:tcPr/>
                </a:tc>
                <a:tc>
                  <a:txBody>
                    <a:bodyPr/>
                    <a:lstStyle/>
                    <a:p>
                      <a:r>
                        <a:rPr lang="en-US" sz="1000"/>
                        <a:t>81</a:t>
                      </a:r>
                      <a:endParaRPr lang="en-US" sz="1000"/>
                    </a:p>
                  </a:txBody>
                  <a:tcPr/>
                </a:tc>
                <a:tc>
                  <a:txBody>
                    <a:bodyPr/>
                    <a:lstStyle/>
                    <a:p>
                      <a:r>
                        <a:rPr lang="en-US" sz="1000"/>
                        <a:t>3</a:t>
                      </a:r>
                      <a:endParaRPr lang="en-US" sz="1000"/>
                    </a:p>
                  </a:txBody>
                  <a:tcPr/>
                </a:tc>
                <a:tc>
                  <a:txBody>
                    <a:bodyPr/>
                    <a:lstStyle/>
                    <a:p>
                      <a:r>
                        <a:rPr lang="en-US" sz="1000"/>
                        <a:t>n/a</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282267186"/>
                  </a:ext>
                </a:extLst>
              </a:tr>
            </a:tbl>
          </a:graphicData>
        </a:graphic>
      </p:graphicFrame>
      <p:sp>
        <p:nvSpPr>
          <p:cNvPr id="4" name="Text Placeholder 3"/>
          <p:cNvSpPr>
            <a:spLocks noGrp="1"/>
          </p:cNvSpPr>
          <p:nvPr>
            <p:ph type="body" sz="quarter" idx="14"/>
          </p:nvPr>
        </p:nvSpPr>
        <p:spPr/>
        <p:txBody>
          <a:bodyPr/>
          <a:lstStyle/>
          <a:p>
            <a:r>
              <a:rPr lang="en-US"/>
              <a:t>14/02/2017 - 17/02/2017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71604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263</Words>
  <Application>Microsoft Office PowerPoint</Application>
  <PresentationFormat>On-screen Show (4:3)</PresentationFormat>
  <Paragraphs>92</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Posts Table - 1 of 4</vt:lpstr>
      <vt:lpstr>Posts Table - 2 of 4</vt:lpstr>
      <vt:lpstr>Posts Table - 3 of 4</vt:lpstr>
      <vt:lpstr>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4</dc:title>
  <dc:creator>Administrator</dc:creator>
  <cp:lastModifiedBy>Administrator</cp:lastModifiedBy>
  <cp:revision>1</cp:revision>
  <dcterms:created xsi:type="dcterms:W3CDTF">2017-02-17T07:41:45Z</dcterms:created>
  <dcterms:modified xsi:type="dcterms:W3CDTF">2017-02-17T07:42:14Z</dcterms:modified>
</cp:coreProperties>
</file>