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1791598"/>
              </p:ext>
            </p:extLst>
          </p:nvPr>
        </p:nvGraphicFramePr>
        <p:xfrm>
          <a:off x="457200" y="1731963"/>
          <a:ext cx="8229600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904075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70055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79820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656355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851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230359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485499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83242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0762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520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starbuckskuwait (Starbucks Kuwait)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304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cbtl_kuwait (The Coffee Bean &amp; Tea Leaf)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0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/>
                        <a:t>caribou_social (Caribou Coffee ME)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296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costakuwait (Costa Coffee Kuwait)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206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14/02/2017 - 17/02/2017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2094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94</Words>
  <Application>Microsoft Office PowerPoint</Application>
  <PresentationFormat>On-screen Show 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2017-02-17T07:28:34Z</dcterms:created>
  <dcterms:modified xsi:type="dcterms:W3CDTF">2017-02-17T07:28:44Z</dcterms:modified>
</cp:coreProperties>
</file>