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678490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99442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6495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891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60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62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917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058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92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870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921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74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024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9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5.7292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2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6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6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19.7525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03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11.9090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4.0631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5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6.1779%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376.0933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70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2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357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85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2017-02-16T08:22:13Z</dcterms:created>
  <dcterms:modified xsi:type="dcterms:W3CDTF">2017-02-16T08:22:48Z</dcterms:modified>
</cp:coreProperties>
</file>