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1316045"/>
              </p:ext>
            </p:extLst>
          </p:nvPr>
        </p:nvGraphicFramePr>
        <p:xfrm>
          <a:off x="457200" y="1731963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323896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230333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556106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566293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219440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788075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16168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67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895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Boubyan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79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84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20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879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794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69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National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35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4461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3511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</Words>
  <Application>Microsoft Office PowerPoint</Application>
  <PresentationFormat>On-screen Show (4:3)</PresentationFormat>
  <Paragraphs>73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2017-02-16T08:12:43Z</dcterms:created>
  <dcterms:modified xsi:type="dcterms:W3CDTF">2017-02-16T08:12:59Z</dcterms:modified>
</cp:coreProperties>
</file>