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731619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38814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13551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8372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@MAVD31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@ASH6__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(8), @Bankboubyan (8), @BurganBankGroup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13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@Daloola_Z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48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@asddkm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(5), @warbabank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53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@Turki_A_q8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(4), @warbabank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9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3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@97412865_salma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9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@HamadAlnshwan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2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@y0us3f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@Bankboubyan (11), @ALTijariCBK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@Fjfjfjfj2016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0383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9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656654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60353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29742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6705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48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@costello94_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@ALTijariCBK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77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@dlp444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8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@h7tC8iEHxCA4NJp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4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@aminsomia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1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11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@A_____d12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0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@Muneerah23x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3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@Abo_7mni88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6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@ALfezairAhmed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@BurganBankGroup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891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74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1476105"/>
              </p:ext>
            </p:extLst>
          </p:nvPr>
        </p:nvGraphicFramePr>
        <p:xfrm>
          <a:off x="457200" y="1731963"/>
          <a:ext cx="8229600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2956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36140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8001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7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0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@mtaabbb69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(4), @warbabank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@965now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(4), @Gulf_Bank (3), @Bankboubyan (1),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69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@Abofarah399Gust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5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@ahmedalhwajkuw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@NBKPage (6), @Bankboubyan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3454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24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351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2017-02-16T08:11:04Z</dcterms:created>
  <dcterms:modified xsi:type="dcterms:W3CDTF">2017-02-16T08:11:26Z</dcterms:modified>
</cp:coreProperties>
</file>