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34197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53224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01653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21160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10083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57950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860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3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86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#فروع_بيتك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29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#كلية_العلوم_الإدارية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4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#kfhcba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#CFA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48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#KFHCSR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36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#KFHGUST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92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#كم_انت_كبير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51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7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#رواتب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3249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417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16065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31158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6331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28449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08613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93379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0368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95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09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#أساسيات_مصرفية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65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13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#باقون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#انا_كويتي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52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#فخر_الكويت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15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#بطولة_ج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2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7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#حياكم_في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70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7562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12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273868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89279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35361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0887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5520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13745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8247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77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5.0769230769231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2.1538461538462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8.3846153846154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85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66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#معاك_اقوى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7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57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#اعرف_حقوقك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463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09/02/2017 - 15/02/2017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650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2017-02-16T08:03:10Z</dcterms:created>
  <dcterms:modified xsi:type="dcterms:W3CDTF">2017-02-16T08:04:06Z</dcterms:modified>
</cp:coreProperties>
</file>