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2894142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86093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8289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2711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1714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4678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2565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40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- 2017-02-14 10:00:01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 هما السورتان اللتان كان النبي صلى الله عليه وسلم غالبا يقرؤهما فجر يوم الجمعة؟
#بوبيان_كل_ثلاثاء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0.9649%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627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- 2017-02-15 14:59:53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في أي عام تم اصدار العملة الكويتية (الدينار) ؟
جاوب و اربح ٥٠ دينار
#بنك_برقان #الكويت #بنك #</a:t>
                      </a:r>
                      <a:r>
                        <a:rPr lang="en-US" sz="1000"/>
                        <a:t>bank #burgan_bank #kuwait #q8 #banking https://t.co/RCpZoMnNr6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91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- 2017-02-12 10:00:01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بماذا يمكن استبدال نقاط بوبيان في خدمة </a:t>
                      </a:r>
                      <a:r>
                        <a:rPr lang="en-US" sz="1000"/>
                        <a:t>Boubyan Select؟
#</a:t>
                      </a:r>
                      <a:r>
                        <a:rPr lang="ar-AE" sz="1000"/>
                        <a:t>اربح_مع_بوبيان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37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@alDawliBank - 2017-02-10 11:22:03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تقبل الله منا ومنكم صالح الأعمال </a:t>
                      </a:r>
                      <a:r>
                        <a:rPr lang="en-US" sz="1000"/>
                        <a:t>https://t.co/eQVhTsAkBh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719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@alDawliBank - 2017-02-09 10:33:47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تم اليوم ايداع رواتب المتقاعدين لعملائنا الكرام.  
 #بنك_الكويت_الدولي #رواتب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49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- 2017-02-14 09:00:00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بعد شوي شارك بمسابقة #بوبيان_كل_ثلاثاء
جاوب على السؤال وادخل السحب على 100 دينار
ريتويت وخل الكل يشارك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3617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919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2646841"/>
              </p:ext>
            </p:extLst>
          </p:nvPr>
        </p:nvGraphicFramePr>
        <p:xfrm>
          <a:off x="457200" y="1731963"/>
          <a:ext cx="8229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57169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8012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6547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19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2328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799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253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- 2017-02-11 14:57:25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منشن ربعك اللي ناطرين المعاش
</a:t>
                      </a:r>
                      <a:r>
                        <a:rPr lang="en-US" sz="1000"/>
                        <a:t>Mention your friends that are waiting for the salary.
#</a:t>
                      </a:r>
                      <a:r>
                        <a:rPr lang="ar-AE" sz="1000"/>
                        <a:t>بنك_برقان #الكويت #بنك #</a:t>
                      </a:r>
                      <a:r>
                        <a:rPr lang="en-US" sz="1000"/>
                        <a:t>bank #burgan_bank #kuwait #q8 https://t.co/Ny1vl6s0Ub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54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- 2017-02-12 09:00:01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بعد شوي شارك بمسابقة #اربح_مع_بوبيان
جاوب على السؤال وادخل السحب على 100 دينار
ريتويت وخل الكل يشارك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00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- 2017-02-09 09:01:41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عملاؤنا الكرام، 
سيتم اليوم إيداع رواتب المؤسسة العامة للتأمينات الإجتماعية (للمتقاعدين) 
#</a:t>
                      </a:r>
                      <a:r>
                        <a:rPr lang="en-US" sz="1000"/>
                        <a:t>abk_salaries https://t.co/erBP6bYrfj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269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- 2017-02-09 15:19:49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بطاقة  #</a:t>
                      </a:r>
                      <a:r>
                        <a:rPr lang="en-US" sz="1000"/>
                        <a:t>X-Change </a:t>
                      </a:r>
                      <a:r>
                        <a:rPr lang="ar-AE" sz="1000"/>
                        <a:t>المتعددة العملات تتوفر بـ 7 عملات مختلفة. 
#بنك_برقان #الكويت #بنك #</a:t>
                      </a:r>
                      <a:r>
                        <a:rPr lang="en-US" sz="1000"/>
                        <a:t>bank #burgan_bank #kuwait #q8 #banking https://t.co/aUsDgZF6QD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61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- 2017-02-14 14:55:09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 حساب بنك برقان وابقوا مستعدين لمسابقات شهر فبراير. 
٢٥_فبراير #بنك_برقان #الكويت #بنك #</a:t>
                      </a:r>
                      <a:r>
                        <a:rPr lang="en-US" sz="1000"/>
                        <a:t>bank #burgan_bank #kuwait #q8 #banking https://t.co/yUwT6a3Wys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8777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372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327584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31953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2373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0160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7034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8855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627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37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- 2017-02-10 12:09:52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لحماية عمليات الشراء عبر الانترنت، تم تفعيل خدمة رمز التحقق من </a:t>
                      </a:r>
                      <a:r>
                        <a:rPr lang="en-US" sz="1000"/>
                        <a:t>KNET</a:t>
                      </a:r>
                      <a:r>
                        <a:rPr lang="ar-AE" sz="1000"/>
                        <a:t>حيث يصلكم الرمز في رسالة نصية لأي عملية دفع بمبلغ 25 دينار وما فوق. </a:t>
                      </a:r>
                      <a:r>
                        <a:rPr lang="en-US" sz="1000"/>
                        <a:t>https://t.co/tHJYm7mE1p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18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- 2017-02-12 15:28:16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05/02/2017 إلى 09/02/2017 </a:t>
                      </a:r>
                      <a:r>
                        <a:rPr lang="en-US" sz="1000"/>
                        <a:t>https://t.co/I8CUoTu5ia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785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- 2017-02-13 14:56:20</a:t>
                      </a:r>
                      <a:r>
                        <a:rPr lang="en-US" sz="1000"/>
                        <a:t>
١٣ </a:t>
                      </a:r>
                      <a:r>
                        <a:rPr lang="ar-AE" sz="1000"/>
                        <a:t>فبراير يصادف اليوم العالمي للراديو .. منشن اللي يحب يسمع راديو
</a:t>
                      </a:r>
                      <a:r>
                        <a:rPr lang="en-US" sz="1000"/>
                        <a:t>February 13th is the national day for the radio.
#</a:t>
                      </a:r>
                      <a:r>
                        <a:rPr lang="ar-AE" sz="1000"/>
                        <a:t>اليوم_العالمي_للراديو </a:t>
                      </a:r>
                      <a:r>
                        <a:rPr lang="en-US" sz="1000"/>
                        <a:t>https://t.co/UPeRFlBMAi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71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- 2017-02-10 15:04:36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الحين التجاري وياك عبر تطبيق الواتس اب ...جاهزين للرد على استفساراتكم على رقم  50888225-965
#</a:t>
                      </a:r>
                      <a:r>
                        <a:rPr lang="en-US" sz="1000"/>
                        <a:t>AlTijariWhatsapp https://t.co/FujLB1jXwH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396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@alDawliBank - 2017-02-15 11:36:17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الحين مع حساب التوفير صارت فرصتك فرصتين. الحساب الوحيد اللي يوفرلك أعلى عائد بالكويت وبنفس الوقت يدخلك السحب على جوائز نقدية لمدة محدودة. </a:t>
                      </a:r>
                      <a:r>
                        <a:rPr lang="en-US" sz="1000"/>
                        <a:t>https://t.co/hWysojrQYJ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14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- 2017-02-10 10:39:05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تقبل الله أعمالنا وأعمالكم
#جمعة_مباركة #بنك_برقان #الكويت #بنك #</a:t>
                      </a:r>
                      <a:r>
                        <a:rPr lang="en-US" sz="1000"/>
                        <a:t>bank #burgan_bank #kuwait #q8 #banking https://t.co/DdIRFDP5F3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0396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32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9808603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1371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3959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1610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3146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5848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187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08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- 2017-02-12 10:59:35</a:t>
                      </a:r>
                      <a:r>
                        <a:rPr lang="en-US" sz="1000"/>
                        <a:t>
Congratulations to the lucky winners KD 5000 with Yawmi Account </a:t>
                      </a:r>
                      <a:r>
                        <a:rPr lang="ar-AE" sz="1000"/>
                        <a:t>مبروك للرابحين 5000 د.ك مع حساب يومي
#</a:t>
                      </a:r>
                      <a:r>
                        <a:rPr lang="en-US" sz="1000"/>
                        <a:t>BurganBankWinners
#BurganBankYawmi https://t.co/Xlbq1C6fOJ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58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- 2017-02-12 14:57:26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حساب "بوبا" الخاص بالأطفال لتشجيعهم على التوفير والحصول على المزيد من العوائد على مدخراتهم
#بنك_برقان ##</a:t>
                      </a:r>
                      <a:r>
                        <a:rPr lang="en-US" sz="1000"/>
                        <a:t>burgan_bank #kuwait #q8 #banking https://t.co/wKhEkFvALK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19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- 2017-02-12 11:04:25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تقلق اذا نسيت محفظتك في البيت! مع خدمة </a:t>
                      </a:r>
                      <a:r>
                        <a:rPr lang="en-US" sz="1000"/>
                        <a:t>Cardless </a:t>
                      </a:r>
                      <a:r>
                        <a:rPr lang="ar-AE" sz="1000"/>
                        <a:t>من البنك التجاري تقدر تسحب فلوسك من اي سحب آلي </a:t>
                      </a:r>
                      <a:r>
                        <a:rPr lang="en-US" sz="1000"/>
                        <a:t>https://t.co/e6DvEwL1lT https://t.co/jZseczSHYH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69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- 2017-02-11 20:01:40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شارك في #مسابقة_وربة عبر الانستغرام:
</a:t>
                      </a:r>
                      <a:r>
                        <a:rPr lang="en-US" sz="1000"/>
                        <a:t>https://t.co/oYh84beN1f
#</a:t>
                      </a:r>
                      <a:r>
                        <a:rPr lang="ar-AE" sz="1000"/>
                        <a:t>بنك_وربة #نتميز_بالحلول #فبراير_وربة </a:t>
                      </a:r>
                      <a:r>
                        <a:rPr lang="en-US" sz="1000"/>
                        <a:t>https://t.co/TsnoLMUNR6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029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- 2017-02-13 11:06:49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حوّل راتبك واربح هدايا فورية لغاية 500 د.ك أو قرض بدون فائدة يصل إلى 7,500 د.ك، وادخل السحوبات الربع سنوية على أربعة من سيارات مرسيدس الفخمة </a:t>
                      </a:r>
                      <a:r>
                        <a:rPr lang="en-US" sz="1000"/>
                        <a:t>https://t.co/74jMDwKgUw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7729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521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- 5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0028188"/>
              </p:ext>
            </p:extLst>
          </p:nvPr>
        </p:nvGraphicFramePr>
        <p:xfrm>
          <a:off x="457200" y="1731963"/>
          <a:ext cx="8229600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50561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0369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6714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4344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8453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5510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53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- 2017-02-10 21:09:00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أثناء السفر يمكنكم التواصل مع مركز خدمة العملاء عبر الرقم التالي: +96522282000
#</a:t>
                      </a:r>
                      <a:r>
                        <a:rPr lang="en-US" sz="1000"/>
                        <a:t>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672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- 2017-02-13 21:00:01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شارك في #مسابقة_وربة عبر الانستغرام:
</a:t>
                      </a:r>
                      <a:r>
                        <a:rPr lang="en-US" sz="1000"/>
                        <a:t>https://t.co/UWSzRKxZ6X
#</a:t>
                      </a:r>
                      <a:r>
                        <a:rPr lang="ar-AE" sz="1000"/>
                        <a:t>بنك_وربة #نتميز_بالحلول #فبراير_وربة </a:t>
                      </a:r>
                      <a:r>
                        <a:rPr lang="en-US" sz="1000"/>
                        <a:t>https://t.co/4yedTtzRcU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406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- 2017-02-09 14:02:42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تسوق باستخدام أي من بطاقات التجاري الائتمانية خلال شهر فبراير بقيمة 500 دينار كويتي أو أكثر لتحصل على فرصة استرجاع قيمة مشترياتك نقداً 100% </a:t>
                      </a:r>
                      <a:r>
                        <a:rPr lang="en-US" sz="1000"/>
                        <a:t>https://t.co/ce1u9FMAqw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0168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5106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392</Words>
  <Application>Microsoft Office PowerPoint</Application>
  <PresentationFormat>On-screen Show (4:3)</PresentationFormat>
  <Paragraphs>195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Own and Retweeted Tweets Table - 1 of 5</vt:lpstr>
      <vt:lpstr>Own and Retweeted Tweets Table - 2 of 5</vt:lpstr>
      <vt:lpstr>Own and Retweeted Tweets Table - 3 of 5</vt:lpstr>
      <vt:lpstr>Own and Retweeted Tweets Table - 4 of 5</vt:lpstr>
      <vt:lpstr>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and Retweeted Tweets Table - 1 of 5</dc:title>
  <dc:creator>Administrator</dc:creator>
  <cp:lastModifiedBy>Administrator</cp:lastModifiedBy>
  <cp:revision>1</cp:revision>
  <dcterms:created xsi:type="dcterms:W3CDTF">2017-02-16T07:58:11Z</dcterms:created>
  <dcterms:modified xsi:type="dcterms:W3CDTF">2017-02-16T07:59:34Z</dcterms:modified>
</cp:coreProperties>
</file>