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50046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526290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849283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31622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75479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4856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05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0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174.42857142857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85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174.42857142857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8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174.42857142857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2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174.42857142857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2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174.42857142857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9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174.42857142857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8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174.42857142857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54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#بنك_برقان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43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#BurganBankDraws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7226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51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373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273735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33485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541995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097863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24760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85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#BurganBankWinners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6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#BurganBankYawmi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1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1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#انا_كويتي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884.66666666667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1304.3333333333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1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68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#session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2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#traning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2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#gulfbank_traning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0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#award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7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#فروع_بوبيان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1772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38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76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746224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46054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221598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136451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5284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9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04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3104.2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4430.7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7534.9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9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64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5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4625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232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236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2017-02-15T08:17:26Z</dcterms:created>
  <dcterms:modified xsi:type="dcterms:W3CDTF">2017-02-15T08:17:53Z</dcterms:modified>
</cp:coreProperties>
</file>