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08265593"/>
              </p:ext>
            </p:extLst>
          </p:nvPr>
        </p:nvGraphicFramePr>
        <p:xfrm>
          <a:off x="457200" y="1731963"/>
          <a:ext cx="8229600" cy="30530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92151570"/>
                    </a:ext>
                  </a:extLst>
                </a:gridCol>
                <a:gridCol w="987552">
                  <a:extLst>
                    <a:ext uri="{9D8B030D-6E8A-4147-A177-3AD203B41FA5}">
                      <a16:colId xmlns:a16="http://schemas.microsoft.com/office/drawing/2014/main" val="45085367"/>
                    </a:ext>
                  </a:extLst>
                </a:gridCol>
                <a:gridCol w="987552">
                  <a:extLst>
                    <a:ext uri="{9D8B030D-6E8A-4147-A177-3AD203B41FA5}">
                      <a16:colId xmlns:a16="http://schemas.microsoft.com/office/drawing/2014/main" val="1036550611"/>
                    </a:ext>
                  </a:extLst>
                </a:gridCol>
                <a:gridCol w="987552">
                  <a:extLst>
                    <a:ext uri="{9D8B030D-6E8A-4147-A177-3AD203B41FA5}">
                      <a16:colId xmlns:a16="http://schemas.microsoft.com/office/drawing/2014/main" val="1743328898"/>
                    </a:ext>
                  </a:extLst>
                </a:gridCol>
                <a:gridCol w="987552">
                  <a:extLst>
                    <a:ext uri="{9D8B030D-6E8A-4147-A177-3AD203B41FA5}">
                      <a16:colId xmlns:a16="http://schemas.microsoft.com/office/drawing/2014/main" val="97133614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110225862"/>
                  </a:ext>
                </a:extLst>
              </a:tr>
              <a:tr h="370840">
                <a:tc>
                  <a:txBody>
                    <a:bodyPr/>
                    <a:lstStyle/>
                    <a:p>
                      <a:r>
                        <a:rPr lang="en-US" sz="1000" b="1"/>
                        <a:t>bankboubyan (</a:t>
                      </a:r>
                      <a:r>
                        <a:rPr lang="ar-AE" sz="1000" b="1"/>
                        <a:t>بنك بوبيان</a:t>
                      </a:r>
                      <a:r>
                        <a:rPr lang="en-US" sz="1000" b="1"/>
                        <a:t>⠀⠀⠀) - 2017-02-09 19:32:02</a:t>
                      </a:r>
                      <a:r>
                        <a:rPr lang="en-US" sz="1000"/>
                        <a:t>
:
</a:t>
                      </a:r>
                      <a:r>
                        <a:rPr lang="ar-AE" sz="1000"/>
                        <a:t>منشن شخص ودك تهديه  </a:t>
                      </a:r>
                      <a:r>
                        <a:rPr lang="en-US" sz="1000"/>
                        <a:t>IPhone 7 . 
</a:t>
                      </a:r>
                      <a:r>
                        <a:rPr lang="ar-AE" sz="1000"/>
                        <a:t>آخر موعد لاحتساب المشاركات يوم الثلاثاء 14 فبراير الساعة 11 مساء.
سيتم إعلان إسم الفائز يوم الأربعاء 15 فبراير بإذن الله .
الجائزة:
 </a:t>
                      </a:r>
                      <a:r>
                        <a:rPr lang="en-US" sz="1000"/>
                        <a:t>IPhone 7
</a:t>
                      </a:r>
                      <a:r>
                        <a:rPr lang="ar-AE" sz="1000"/>
                        <a:t>شروط المسابقة:
١- متابعة حساب بنك بوبيان @</a:t>
                      </a:r>
                      <a:r>
                        <a:rPr lang="en-US" sz="1000"/>
                        <a:t>BankBoubyan
٢- </a:t>
                      </a:r>
                      <a:r>
                        <a:rPr lang="ar-AE" sz="1000"/>
                        <a:t>المشاركة من داخل الكويت فقط
٣- لن تحتسب مشاركات موظفين بنك بوبيان .
#</a:t>
                      </a:r>
                      <a:r>
                        <a:rPr lang="en-US" sz="1000"/>
                        <a:t>BoubyanCompetitions
#</a:t>
                      </a:r>
                      <a:r>
                        <a:rPr lang="ar-AE" sz="1000"/>
                        <a:t>إربح_مع_بوبيان</a:t>
                      </a:r>
                      <a:endParaRPr lang="en-US" sz="1000"/>
                    </a:p>
                  </a:txBody>
                  <a:tcPr/>
                </a:tc>
                <a:tc>
                  <a:txBody>
                    <a:bodyPr/>
                    <a:lstStyle/>
                    <a:p>
                      <a:r>
                        <a:rPr lang="en-US" sz="1000"/>
                        <a:t>5823</a:t>
                      </a:r>
                      <a:endParaRPr lang="en-US" sz="1000"/>
                    </a:p>
                  </a:txBody>
                  <a:tcPr/>
                </a:tc>
                <a:tc>
                  <a:txBody>
                    <a:bodyPr/>
                    <a:lstStyle/>
                    <a:p>
                      <a:r>
                        <a:rPr lang="en-US" sz="1000"/>
                        <a:t>21137</a:t>
                      </a:r>
                      <a:endParaRPr lang="en-US" sz="1000"/>
                    </a:p>
                  </a:txBody>
                  <a:tcPr/>
                </a:tc>
                <a:tc>
                  <a:txBody>
                    <a:bodyPr/>
                    <a:lstStyle/>
                    <a:p>
                      <a:r>
                        <a:rPr lang="en-US" sz="1000"/>
                        <a:t>12.9589%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05321141"/>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8597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1555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0837442"/>
                    </a:ext>
                  </a:extLst>
                </a:gridCol>
                <a:gridCol w="987552">
                  <a:extLst>
                    <a:ext uri="{9D8B030D-6E8A-4147-A177-3AD203B41FA5}">
                      <a16:colId xmlns:a16="http://schemas.microsoft.com/office/drawing/2014/main" val="3926809149"/>
                    </a:ext>
                  </a:extLst>
                </a:gridCol>
                <a:gridCol w="987552">
                  <a:extLst>
                    <a:ext uri="{9D8B030D-6E8A-4147-A177-3AD203B41FA5}">
                      <a16:colId xmlns:a16="http://schemas.microsoft.com/office/drawing/2014/main" val="312173175"/>
                    </a:ext>
                  </a:extLst>
                </a:gridCol>
                <a:gridCol w="987552">
                  <a:extLst>
                    <a:ext uri="{9D8B030D-6E8A-4147-A177-3AD203B41FA5}">
                      <a16:colId xmlns:a16="http://schemas.microsoft.com/office/drawing/2014/main" val="1303718698"/>
                    </a:ext>
                  </a:extLst>
                </a:gridCol>
                <a:gridCol w="987552">
                  <a:extLst>
                    <a:ext uri="{9D8B030D-6E8A-4147-A177-3AD203B41FA5}">
                      <a16:colId xmlns:a16="http://schemas.microsoft.com/office/drawing/2014/main" val="300440709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393080790"/>
                  </a:ext>
                </a:extLst>
              </a:tr>
              <a:tr h="370840">
                <a:tc>
                  <a:txBody>
                    <a:bodyPr/>
                    <a:lstStyle/>
                    <a:p>
                      <a:r>
                        <a:rPr lang="en-US" sz="1000" b="1"/>
                        <a:t>warba_bank (Warba Bank </a:t>
                      </a:r>
                      <a:r>
                        <a:rPr lang="ar-AE" sz="1000" b="1"/>
                        <a:t>بنك وربة) - 2017-02-13 20:57:36</a:t>
                      </a:r>
                      <a:r>
                        <a:rPr lang="ar-AE" sz="1000"/>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2293</a:t>
                      </a:r>
                      <a:endParaRPr lang="en-US" sz="1000"/>
                    </a:p>
                  </a:txBody>
                  <a:tcPr/>
                </a:tc>
                <a:tc>
                  <a:txBody>
                    <a:bodyPr/>
                    <a:lstStyle/>
                    <a:p>
                      <a:r>
                        <a:rPr lang="en-US" sz="1000"/>
                        <a:t>2987</a:t>
                      </a:r>
                      <a:endParaRPr lang="en-US" sz="1000"/>
                    </a:p>
                  </a:txBody>
                  <a:tcPr/>
                </a:tc>
                <a:tc>
                  <a:txBody>
                    <a:bodyPr/>
                    <a:lstStyle/>
                    <a:p>
                      <a:r>
                        <a:rPr lang="en-US" sz="1000"/>
                        <a:t>8.4408%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785785386"/>
                  </a:ext>
                </a:extLst>
              </a:tr>
              <a:tr h="370840">
                <a:tc>
                  <a:txBody>
                    <a:bodyPr/>
                    <a:lstStyle/>
                    <a:p>
                      <a:r>
                        <a:rPr lang="en-US" sz="1000" b="1"/>
                        <a:t>gulf_bank (Gulf Bank) - 2017-02-09 07:54:43</a:t>
                      </a:r>
                      <a:r>
                        <a:rPr lang="en-US" sz="1000"/>
                        <a:t>
</a:t>
                      </a:r>
                      <a:r>
                        <a:rPr lang="ar-AE" sz="1000"/>
                        <a:t>مسابقة بنك الخليج بمناسبة الاعياد الوطنية
٠٠٠٠٠٠٠٠٠٠٠٠٠٠٠٠٠٠٠٠٠٠٠٠٠٠٠٠
منشن ربعك كثر ماتقدر واستخدم هاشتاق #انا_كويتي و اربح جهاز </a:t>
                      </a:r>
                      <a:r>
                        <a:rPr lang="en-US" sz="1000"/>
                        <a:t>iPhone 7
٠٠٠٠٠٠٠٠٠٠٠٠٠٠٠٠٠٠٠٠٠٠٠٠٠٠٠٠
</a:t>
                      </a:r>
                      <a:r>
                        <a:rPr lang="ar-AE" sz="1000"/>
                        <a:t>شروط المشاركة:
١- متابعة حساب بنك الخليج في الانستغرام
٢- منشن اللي تعرفهم اذا ودك تفوز
٣- موظفو البنك لا تحتسب مشاركتهم
٤- تحتسب المشاركات من داخل دولة الكويت فقط
٥- اخر موعد لاحتساب المشاركات ٢٥ فبراير</a:t>
                      </a:r>
                      <a:endParaRPr lang="en-US" sz="1000"/>
                    </a:p>
                  </a:txBody>
                  <a:tcPr/>
                </a:tc>
                <a:tc>
                  <a:txBody>
                    <a:bodyPr/>
                    <a:lstStyle/>
                    <a:p>
                      <a:r>
                        <a:rPr lang="en-US" sz="1000"/>
                        <a:t>1443</a:t>
                      </a:r>
                      <a:endParaRPr lang="en-US" sz="1000"/>
                    </a:p>
                  </a:txBody>
                  <a:tcPr/>
                </a:tc>
                <a:tc>
                  <a:txBody>
                    <a:bodyPr/>
                    <a:lstStyle/>
                    <a:p>
                      <a:r>
                        <a:rPr lang="en-US" sz="1000"/>
                        <a:t>3881</a:t>
                      </a:r>
                      <a:endParaRPr lang="en-US" sz="1000"/>
                    </a:p>
                  </a:txBody>
                  <a:tcPr/>
                </a:tc>
                <a:tc>
                  <a:txBody>
                    <a:bodyPr/>
                    <a:lstStyle/>
                    <a:p>
                      <a:r>
                        <a:rPr lang="en-US" sz="1000"/>
                        <a:t>6.5451%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697567677"/>
                  </a:ext>
                </a:extLst>
              </a:tr>
              <a:tr h="370840">
                <a:tc>
                  <a:txBody>
                    <a:bodyPr/>
                    <a:lstStyle/>
                    <a:p>
                      <a:r>
                        <a:rPr lang="en-US" sz="1000" b="1"/>
                        <a:t>warba_bank (Warba Bank </a:t>
                      </a:r>
                      <a:r>
                        <a:rPr lang="ar-AE" sz="1000" b="1"/>
                        <a:t>بنك وربة) - 2017-02-10 19:36:43</a:t>
                      </a:r>
                      <a:r>
                        <a:rPr lang="ar-AE" sz="1000"/>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1840</a:t>
                      </a:r>
                      <a:endParaRPr lang="en-US" sz="1000"/>
                    </a:p>
                  </a:txBody>
                  <a:tcPr/>
                </a:tc>
                <a:tc>
                  <a:txBody>
                    <a:bodyPr/>
                    <a:lstStyle/>
                    <a:p>
                      <a:r>
                        <a:rPr lang="en-US" sz="1000"/>
                        <a:t>2213</a:t>
                      </a:r>
                      <a:endParaRPr lang="en-US" sz="1000"/>
                    </a:p>
                  </a:txBody>
                  <a:tcPr/>
                </a:tc>
                <a:tc>
                  <a:txBody>
                    <a:bodyPr/>
                    <a:lstStyle/>
                    <a:p>
                      <a:r>
                        <a:rPr lang="en-US" sz="1000"/>
                        <a:t>6.5063%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527221638"/>
                  </a:ext>
                </a:extLst>
              </a:tr>
              <a:tr h="370840">
                <a:tc>
                  <a:txBody>
                    <a:bodyPr/>
                    <a:lstStyle/>
                    <a:p>
                      <a:r>
                        <a:rPr lang="en-US" sz="1000" b="1"/>
                        <a:t>warba_bank (Warba Bank </a:t>
                      </a:r>
                      <a:r>
                        <a:rPr lang="ar-AE" sz="1000" b="1"/>
                        <a:t>بنك وربة) - 2017-02-11 19:59:50</a:t>
                      </a:r>
                      <a:r>
                        <a:rPr lang="ar-AE" sz="1000"/>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1830</a:t>
                      </a:r>
                      <a:endParaRPr lang="en-US" sz="1000"/>
                    </a:p>
                  </a:txBody>
                  <a:tcPr/>
                </a:tc>
                <a:tc>
                  <a:txBody>
                    <a:bodyPr/>
                    <a:lstStyle/>
                    <a:p>
                      <a:r>
                        <a:rPr lang="en-US" sz="1000"/>
                        <a:t>2082</a:t>
                      </a:r>
                      <a:endParaRPr lang="en-US" sz="1000"/>
                    </a:p>
                  </a:txBody>
                  <a:tcPr/>
                </a:tc>
                <a:tc>
                  <a:txBody>
                    <a:bodyPr/>
                    <a:lstStyle/>
                    <a:p>
                      <a:r>
                        <a:rPr lang="en-US" sz="1000"/>
                        <a:t>6.2723%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251023550"/>
                  </a:ext>
                </a:extLst>
              </a:tr>
              <a:tr h="370840">
                <a:tc>
                  <a:txBody>
                    <a:bodyPr/>
                    <a:lstStyle/>
                    <a:p>
                      <a:r>
                        <a:rPr lang="en-US" sz="1000" b="1"/>
                        <a:t>abk_kuwait (</a:t>
                      </a:r>
                      <a:r>
                        <a:rPr lang="ar-AE" sz="1000" b="1"/>
                        <a:t>البنك الأهلي الكويتي) - 2017-02-11 15:19:15</a:t>
                      </a:r>
                      <a:r>
                        <a:rPr lang="ar-AE" sz="1000"/>
                        <a:t>
“جم تتوقع نتيجة مباراة اليوم ؟"
شارك واربح مع البنك الأهلي الكويتي
بطاقة مسبقة الدفع بقيمة 50 دينار 
شروط المسابقة: 
١- تابع حساب @</a:t>
                      </a:r>
                      <a:r>
                        <a:rPr lang="en-US" sz="1000"/>
                        <a:t>abk_kuwait (</a:t>
                      </a:r>
                      <a:r>
                        <a:rPr lang="ar-AE" sz="1000"/>
                        <a:t>تعتبر المشاركة ملغية في حال عدم متابعة الحساب)
٢- منشن 2 من اصدقائك 
٣-يتم إغلاق المشاركات عند بدء المباراة 
٤- لكل مشترك إجابة واحدة فقط 
سيتم اختيار الفائز بالجواب الصحيح عن طريق القرعة 
في حال عدم رد الفائز خلال ٢٤ ساعة سيتم اختيار فائز آخر 
#الأهلي_أسهل 
#</a:t>
                      </a:r>
                      <a:r>
                        <a:rPr lang="en-US" sz="1000"/>
                        <a:t>ABKCompetitions</a:t>
                      </a:r>
                      <a:endParaRPr lang="en-US" sz="1000"/>
                    </a:p>
                  </a:txBody>
                  <a:tcPr/>
                </a:tc>
                <a:tc>
                  <a:txBody>
                    <a:bodyPr/>
                    <a:lstStyle/>
                    <a:p>
                      <a:r>
                        <a:rPr lang="en-US" sz="1000"/>
                        <a:t>781</a:t>
                      </a:r>
                      <a:endParaRPr lang="en-US" sz="1000"/>
                    </a:p>
                  </a:txBody>
                  <a:tcPr/>
                </a:tc>
                <a:tc>
                  <a:txBody>
                    <a:bodyPr/>
                    <a:lstStyle/>
                    <a:p>
                      <a:r>
                        <a:rPr lang="en-US" sz="1000"/>
                        <a:t>897</a:t>
                      </a:r>
                      <a:endParaRPr lang="en-US" sz="1000"/>
                    </a:p>
                  </a:txBody>
                  <a:tcPr/>
                </a:tc>
                <a:tc>
                  <a:txBody>
                    <a:bodyPr/>
                    <a:lstStyle/>
                    <a:p>
                      <a:r>
                        <a:rPr lang="en-US" sz="1000"/>
                        <a:t>6.1773%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947245538"/>
                  </a:ext>
                </a:extLst>
              </a:tr>
              <a:tr h="370840">
                <a:tc>
                  <a:txBody>
                    <a:bodyPr/>
                    <a:lstStyle/>
                    <a:p>
                      <a:r>
                        <a:rPr lang="en-US" sz="1000" b="1"/>
                        <a:t>warba_bank (Warba Bank </a:t>
                      </a:r>
                      <a:r>
                        <a:rPr lang="ar-AE" sz="1000" b="1"/>
                        <a:t>بنك وربة) - 2017-02-09 18:33:15</a:t>
                      </a:r>
                      <a:r>
                        <a:rPr lang="ar-AE" sz="1000"/>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1723</a:t>
                      </a:r>
                      <a:endParaRPr lang="en-US" sz="1000"/>
                    </a:p>
                  </a:txBody>
                  <a:tcPr/>
                </a:tc>
                <a:tc>
                  <a:txBody>
                    <a:bodyPr/>
                    <a:lstStyle/>
                    <a:p>
                      <a:r>
                        <a:rPr lang="en-US" sz="1000"/>
                        <a:t>2040</a:t>
                      </a:r>
                      <a:endParaRPr lang="en-US" sz="1000"/>
                    </a:p>
                  </a:txBody>
                  <a:tcPr/>
                </a:tc>
                <a:tc>
                  <a:txBody>
                    <a:bodyPr/>
                    <a:lstStyle/>
                    <a:p>
                      <a:r>
                        <a:rPr lang="en-US" sz="1000"/>
                        <a:t>6.0473%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957442451"/>
                  </a:ext>
                </a:extLst>
              </a:tr>
              <a:tr h="370840">
                <a:tc>
                  <a:txBody>
                    <a:bodyPr/>
                    <a:lstStyle/>
                    <a:p>
                      <a:r>
                        <a:rPr lang="en-US" sz="1000" b="1"/>
                        <a:t>warba_bank (Warba Bank </a:t>
                      </a:r>
                      <a:r>
                        <a:rPr lang="ar-AE" sz="1000" b="1"/>
                        <a:t>بنك وربة) - 2017-02-14 19:43:16</a:t>
                      </a:r>
                      <a:r>
                        <a:rPr lang="ar-AE" sz="1000"/>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1587</a:t>
                      </a:r>
                      <a:endParaRPr lang="en-US" sz="1000"/>
                    </a:p>
                  </a:txBody>
                  <a:tcPr/>
                </a:tc>
                <a:tc>
                  <a:txBody>
                    <a:bodyPr/>
                    <a:lstStyle/>
                    <a:p>
                      <a:r>
                        <a:rPr lang="en-US" sz="1000"/>
                        <a:t>2187</a:t>
                      </a:r>
                      <a:endParaRPr lang="en-US" sz="1000"/>
                    </a:p>
                  </a:txBody>
                  <a:tcPr/>
                </a:tc>
                <a:tc>
                  <a:txBody>
                    <a:bodyPr/>
                    <a:lstStyle/>
                    <a:p>
                      <a:r>
                        <a:rPr lang="en-US" sz="1000"/>
                        <a:t>6.0228%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71593048"/>
                  </a:ext>
                </a:extLst>
              </a:tr>
              <a:tr h="370840">
                <a:tc>
                  <a:txBody>
                    <a:bodyPr/>
                    <a:lstStyle/>
                    <a:p>
                      <a:r>
                        <a:rPr lang="en-US" sz="1000" b="1"/>
                        <a:t>bankboubyan (</a:t>
                      </a:r>
                      <a:r>
                        <a:rPr lang="ar-AE" sz="1000" b="1"/>
                        <a:t>بنك بوبيان</a:t>
                      </a:r>
                      <a:r>
                        <a:rPr lang="en-US" sz="1000" b="1"/>
                        <a:t>⠀⠀⠀) - 2017-02-14 19:30:41</a:t>
                      </a:r>
                      <a:r>
                        <a:rPr lang="en-US" sz="1000"/>
                        <a:t>
:
</a:t>
                      </a:r>
                      <a:r>
                        <a:rPr lang="ar-AE" sz="1000"/>
                        <a:t>توقّع نتيجة مباراة برشلونه </a:t>
                      </a:r>
                      <a:r>
                        <a:rPr lang="en-US" sz="1000"/>
                        <a:t>x </a:t>
                      </a:r>
                      <a:r>
                        <a:rPr lang="ar-AE" sz="1000"/>
                        <a:t>باريس سان جيرمان وقد تربح 100 د.ك 
آخر موعد لاحتساب التوقعات اليوم الساعة 10:45 مساء.
سيتم إعلان إسم الفائز يوم الأحد 19 فبراير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4840</a:t>
                      </a:r>
                      <a:endParaRPr lang="en-US" sz="1000"/>
                    </a:p>
                  </a:txBody>
                  <a:tcPr/>
                </a:tc>
                <a:tc>
                  <a:txBody>
                    <a:bodyPr/>
                    <a:lstStyle/>
                    <a:p>
                      <a:r>
                        <a:rPr lang="en-US" sz="1000"/>
                        <a:t>7308</a:t>
                      </a:r>
                      <a:endParaRPr lang="en-US" sz="1000"/>
                    </a:p>
                  </a:txBody>
                  <a:tcPr/>
                </a:tc>
                <a:tc>
                  <a:txBody>
                    <a:bodyPr/>
                    <a:lstStyle/>
                    <a:p>
                      <a:r>
                        <a:rPr lang="en-US" sz="1000"/>
                        <a:t>5.8072%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150041763"/>
                  </a:ext>
                </a:extLst>
              </a:tr>
              <a:tr h="370840">
                <a:tc>
                  <a:txBody>
                    <a:bodyPr/>
                    <a:lstStyle/>
                    <a:p>
                      <a:r>
                        <a:rPr lang="en-US" sz="1000" b="1"/>
                        <a:t>warba_bank (Warba Bank </a:t>
                      </a:r>
                      <a:r>
                        <a:rPr lang="ar-AE" sz="1000" b="1"/>
                        <a:t>بنك وربة) - 2017-02-12 21:09:37</a:t>
                      </a:r>
                      <a:r>
                        <a:rPr lang="ar-AE" sz="1000"/>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1728</a:t>
                      </a:r>
                      <a:endParaRPr lang="en-US" sz="1000"/>
                    </a:p>
                  </a:txBody>
                  <a:tcPr/>
                </a:tc>
                <a:tc>
                  <a:txBody>
                    <a:bodyPr/>
                    <a:lstStyle/>
                    <a:p>
                      <a:r>
                        <a:rPr lang="en-US" sz="1000"/>
                        <a:t>1814</a:t>
                      </a:r>
                      <a:endParaRPr lang="en-US" sz="1000"/>
                    </a:p>
                  </a:txBody>
                  <a:tcPr/>
                </a:tc>
                <a:tc>
                  <a:txBody>
                    <a:bodyPr/>
                    <a:lstStyle/>
                    <a:p>
                      <a:r>
                        <a:rPr lang="en-US" sz="1000"/>
                        <a:t>5.6723%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51489738"/>
                  </a:ext>
                </a:extLst>
              </a:tr>
              <a:tr h="370840">
                <a:tc>
                  <a:txBody>
                    <a:bodyPr/>
                    <a:lstStyle/>
                    <a:p>
                      <a:r>
                        <a:rPr lang="en-US" sz="1000" b="1"/>
                        <a:t>nbkgroup (National Bank of Kuwait) - 2017-02-11 14:43:54</a:t>
                      </a:r>
                      <a:r>
                        <a:rPr lang="en-US" sz="1000"/>
                        <a:t>
#NBKCompetitions 
</a:t>
                      </a:r>
                      <a:r>
                        <a:rPr lang="ar-AE" sz="1000"/>
                        <a:t>الإختيارات:
- 1962
- 1963
- 1966
شروط المسابقة:
- على المشترك أن يتابع حساب بنك الكويت الوطني
- آخر موعد لاحتساب المشاركة 12/02/2017
- سيتم احتساب مشاركة واحدة فقط لكل مشترك
- لا يتم احتساب مشاركة أي موظف في البنك الوطني
- في حال عدم رد الفائز خلال 24 ساعة سيتم اختيار فائز آخر
- سيتم إعلان اسم الفائز بتاريخ 16/02/2017</a:t>
                      </a:r>
                      <a:endParaRPr lang="en-US" sz="1000"/>
                    </a:p>
                  </a:txBody>
                  <a:tcPr/>
                </a:tc>
                <a:tc>
                  <a:txBody>
                    <a:bodyPr/>
                    <a:lstStyle/>
                    <a:p>
                      <a:r>
                        <a:rPr lang="en-US" sz="1000"/>
                        <a:t>5764</a:t>
                      </a:r>
                      <a:endParaRPr lang="en-US" sz="1000"/>
                    </a:p>
                  </a:txBody>
                  <a:tcPr/>
                </a:tc>
                <a:tc>
                  <a:txBody>
                    <a:bodyPr/>
                    <a:lstStyle/>
                    <a:p>
                      <a:r>
                        <a:rPr lang="en-US" sz="1000"/>
                        <a:t>7837</a:t>
                      </a:r>
                      <a:endParaRPr lang="en-US" sz="1000"/>
                    </a:p>
                  </a:txBody>
                  <a:tcPr/>
                </a:tc>
                <a:tc>
                  <a:txBody>
                    <a:bodyPr/>
                    <a:lstStyle/>
                    <a:p>
                      <a:r>
                        <a:rPr lang="en-US" sz="1000"/>
                        <a:t>5.5296%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003027058"/>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0502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58087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2220663"/>
                    </a:ext>
                  </a:extLst>
                </a:gridCol>
                <a:gridCol w="987552">
                  <a:extLst>
                    <a:ext uri="{9D8B030D-6E8A-4147-A177-3AD203B41FA5}">
                      <a16:colId xmlns:a16="http://schemas.microsoft.com/office/drawing/2014/main" val="2267520256"/>
                    </a:ext>
                  </a:extLst>
                </a:gridCol>
                <a:gridCol w="987552">
                  <a:extLst>
                    <a:ext uri="{9D8B030D-6E8A-4147-A177-3AD203B41FA5}">
                      <a16:colId xmlns:a16="http://schemas.microsoft.com/office/drawing/2014/main" val="1975639702"/>
                    </a:ext>
                  </a:extLst>
                </a:gridCol>
                <a:gridCol w="987552">
                  <a:extLst>
                    <a:ext uri="{9D8B030D-6E8A-4147-A177-3AD203B41FA5}">
                      <a16:colId xmlns:a16="http://schemas.microsoft.com/office/drawing/2014/main" val="2982262975"/>
                    </a:ext>
                  </a:extLst>
                </a:gridCol>
                <a:gridCol w="987552">
                  <a:extLst>
                    <a:ext uri="{9D8B030D-6E8A-4147-A177-3AD203B41FA5}">
                      <a16:colId xmlns:a16="http://schemas.microsoft.com/office/drawing/2014/main" val="399044394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321597318"/>
                  </a:ext>
                </a:extLst>
              </a:tr>
              <a:tr h="370840">
                <a:tc>
                  <a:txBody>
                    <a:bodyPr/>
                    <a:lstStyle/>
                    <a:p>
                      <a:r>
                        <a:rPr lang="en-US" sz="1000" b="1"/>
                        <a:t>bankboubyan (</a:t>
                      </a:r>
                      <a:r>
                        <a:rPr lang="ar-AE" sz="1000" b="1"/>
                        <a:t>بنك بوبيان</a:t>
                      </a:r>
                      <a:r>
                        <a:rPr lang="en-US" sz="1000" b="1"/>
                        <a:t>⠀⠀⠀) - 2017-02-11 17:30:51</a:t>
                      </a:r>
                      <a:r>
                        <a:rPr lang="en-US" sz="1000"/>
                        <a:t>
:
</a:t>
                      </a:r>
                      <a:r>
                        <a:rPr lang="ar-AE" sz="1000"/>
                        <a:t>توقّع نتيجة مباراة ليفربول </a:t>
                      </a:r>
                      <a:r>
                        <a:rPr lang="en-US" sz="1000"/>
                        <a:t>x </a:t>
                      </a:r>
                      <a:r>
                        <a:rPr lang="ar-AE" sz="1000"/>
                        <a:t>توتنهام هوتسبير وقد تربح 100 د.ك 
آخر موعد لاحتساب التوقعات اليوم الساعة 8:30 مساء.
سيتم إعلان إسم الفائز يوم الأربعاء 15 فبراير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4974</a:t>
                      </a:r>
                      <a:endParaRPr lang="en-US" sz="1000"/>
                    </a:p>
                  </a:txBody>
                  <a:tcPr/>
                </a:tc>
                <a:tc>
                  <a:txBody>
                    <a:bodyPr/>
                    <a:lstStyle/>
                    <a:p>
                      <a:r>
                        <a:rPr lang="en-US" sz="1000"/>
                        <a:t>6241</a:t>
                      </a:r>
                      <a:endParaRPr lang="en-US" sz="1000"/>
                    </a:p>
                  </a:txBody>
                  <a:tcPr/>
                </a:tc>
                <a:tc>
                  <a:txBody>
                    <a:bodyPr/>
                    <a:lstStyle/>
                    <a:p>
                      <a:r>
                        <a:rPr lang="en-US" sz="1000"/>
                        <a:t>5.3856%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27275781"/>
                  </a:ext>
                </a:extLst>
              </a:tr>
              <a:tr h="370840">
                <a:tc>
                  <a:txBody>
                    <a:bodyPr/>
                    <a:lstStyle/>
                    <a:p>
                      <a:r>
                        <a:rPr lang="en-US" sz="1000" b="1"/>
                        <a:t>nbkgroup (National Bank of Kuwait) - 2017-02-14 16:01:32</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20/02/2017</a:t>
                      </a:r>
                      <a:endParaRPr lang="en-US" sz="1000"/>
                    </a:p>
                  </a:txBody>
                  <a:tcPr/>
                </a:tc>
                <a:tc>
                  <a:txBody>
                    <a:bodyPr/>
                    <a:lstStyle/>
                    <a:p>
                      <a:r>
                        <a:rPr lang="en-US" sz="1000"/>
                        <a:t>4888</a:t>
                      </a:r>
                      <a:endParaRPr lang="en-US" sz="1000"/>
                    </a:p>
                  </a:txBody>
                  <a:tcPr/>
                </a:tc>
                <a:tc>
                  <a:txBody>
                    <a:bodyPr/>
                    <a:lstStyle/>
                    <a:p>
                      <a:r>
                        <a:rPr lang="en-US" sz="1000"/>
                        <a:t>6555</a:t>
                      </a:r>
                      <a:endParaRPr lang="en-US" sz="1000"/>
                    </a:p>
                  </a:txBody>
                  <a:tcPr/>
                </a:tc>
                <a:tc>
                  <a:txBody>
                    <a:bodyPr/>
                    <a:lstStyle/>
                    <a:p>
                      <a:r>
                        <a:rPr lang="en-US" sz="1000"/>
                        <a:t>4.6406%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16513996"/>
                  </a:ext>
                </a:extLst>
              </a:tr>
              <a:tr h="370840">
                <a:tc>
                  <a:txBody>
                    <a:bodyPr/>
                    <a:lstStyle/>
                    <a:p>
                      <a:r>
                        <a:rPr lang="en-US" sz="1000" b="1"/>
                        <a:t>nbkgroup (National Bank of Kuwait) - 2017-02-09 14:44:21</a:t>
                      </a:r>
                      <a:r>
                        <a:rPr lang="en-US" sz="1000"/>
                        <a:t>
#NBKCompetitions 
</a:t>
                      </a:r>
                      <a:r>
                        <a:rPr lang="ar-AE" sz="1000"/>
                        <a:t>الإختيارات:
أ- شريفة الحمد
ب- شريفة القطامي
ج- مريم القطامي
شروط المسابقة:
- على المشترك أن يتابع حساب بنك الكويت الوطني
- آخر موعد لاحتساب المشاركة 10/02/2017
- سيتم احتساب مشاركة واحدة فقط لكل مشترك
- لا يتم احتساب مشاركة أي موظف في البنك الوطني
- في حال عدم رد الفائز خلال 24 ساعة سيتم اختيار فائز آخر
- سيتم إعلان اسم الفائز بتاريخ 15/02/2017</a:t>
                      </a:r>
                      <a:endParaRPr lang="en-US" sz="1000"/>
                    </a:p>
                  </a:txBody>
                  <a:tcPr/>
                </a:tc>
                <a:tc>
                  <a:txBody>
                    <a:bodyPr/>
                    <a:lstStyle/>
                    <a:p>
                      <a:r>
                        <a:rPr lang="en-US" sz="1000"/>
                        <a:t>4836</a:t>
                      </a:r>
                      <a:endParaRPr lang="en-US" sz="1000"/>
                    </a:p>
                  </a:txBody>
                  <a:tcPr/>
                </a:tc>
                <a:tc>
                  <a:txBody>
                    <a:bodyPr/>
                    <a:lstStyle/>
                    <a:p>
                      <a:r>
                        <a:rPr lang="en-US" sz="1000"/>
                        <a:t>5960</a:t>
                      </a:r>
                      <a:endParaRPr lang="en-US" sz="1000"/>
                    </a:p>
                  </a:txBody>
                  <a:tcPr/>
                </a:tc>
                <a:tc>
                  <a:txBody>
                    <a:bodyPr/>
                    <a:lstStyle/>
                    <a:p>
                      <a:r>
                        <a:rPr lang="en-US" sz="1000"/>
                        <a:t>4.3955%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83152498"/>
                  </a:ext>
                </a:extLst>
              </a:tr>
              <a:tr h="370840">
                <a:tc>
                  <a:txBody>
                    <a:bodyPr/>
                    <a:lstStyle/>
                    <a:p>
                      <a:r>
                        <a:rPr lang="en-US" sz="1000" b="1"/>
                        <a:t>nbkgroup (National Bank of Kuwait) - 2017-02-13 14:22:37</a:t>
                      </a:r>
                      <a:r>
                        <a:rPr lang="en-US" sz="1000"/>
                        <a:t>
#NBKCompetitions 
</a:t>
                      </a:r>
                      <a:r>
                        <a:rPr lang="ar-AE" sz="1000"/>
                        <a:t>الإختيارات:
أ- الشيخ مساعد بن عبدالله العازمي 
ب- جون بنت
ج- الشيخ محمد بن عبدالله 
شروط المسابقة:
- على المشترك أن يتابع حساب بنك الكويت الوطني
- آخر موعد لاحتساب المشاركة 14/02/2017
- سيتم احتساب مشاركة واحدة فقط لكل مشترك
- لا يتم احتساب مشاركة أي موظف في البنك الوطني
- في حال عدم رد الفائز خلال 24 ساعة سيتم اختيار فائز آخر
- سيتم إعلان اسم الفائز بتاريخ 16/02/2017</a:t>
                      </a:r>
                      <a:endParaRPr lang="en-US" sz="1000"/>
                    </a:p>
                  </a:txBody>
                  <a:tcPr/>
                </a:tc>
                <a:tc>
                  <a:txBody>
                    <a:bodyPr/>
                    <a:lstStyle/>
                    <a:p>
                      <a:r>
                        <a:rPr lang="en-US" sz="1000"/>
                        <a:t>4922</a:t>
                      </a:r>
                      <a:endParaRPr lang="en-US" sz="1000"/>
                    </a:p>
                  </a:txBody>
                  <a:tcPr/>
                </a:tc>
                <a:tc>
                  <a:txBody>
                    <a:bodyPr/>
                    <a:lstStyle/>
                    <a:p>
                      <a:r>
                        <a:rPr lang="en-US" sz="1000"/>
                        <a:t>5716</a:t>
                      </a:r>
                      <a:endParaRPr lang="en-US" sz="1000"/>
                    </a:p>
                  </a:txBody>
                  <a:tcPr/>
                </a:tc>
                <a:tc>
                  <a:txBody>
                    <a:bodyPr/>
                    <a:lstStyle/>
                    <a:p>
                      <a:r>
                        <a:rPr lang="en-US" sz="1000"/>
                        <a:t>4.3179%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348329981"/>
                  </a:ext>
                </a:extLst>
              </a:tr>
              <a:tr h="370840">
                <a:tc>
                  <a:txBody>
                    <a:bodyPr/>
                    <a:lstStyle/>
                    <a:p>
                      <a:r>
                        <a:rPr lang="en-US" sz="1000" b="1"/>
                        <a:t>bankboubyan (</a:t>
                      </a:r>
                      <a:r>
                        <a:rPr lang="ar-AE" sz="1000" b="1"/>
                        <a:t>بنك بوبيان</a:t>
                      </a:r>
                      <a:r>
                        <a:rPr lang="en-US" sz="1000" b="1"/>
                        <a:t>⠀⠀⠀) - 2017-02-13 18:44:40</a:t>
                      </a:r>
                      <a:r>
                        <a:rPr lang="en-US" sz="1000"/>
                        <a:t>
: </a:t>
                      </a:r>
                      <a:r>
                        <a:rPr lang="ar-AE" sz="1000"/>
                        <a:t>العديد من الإتفاقيات أبرمت في القرنين الماضيين لترسيم حدود الكويت الشمالية والجنوبية
ولكنها لم تعتمد كوثيقة إلا بعد انتهاء الحرب العالمية الأولى
هل يمكنك أن تحدد العام؟
جاوب وقد تربح 50 دينار
آخر موعد لإحتساب التوقعات غدا 14فبراير 12 ظهراً.
سيتم إعلان الفائز يوم الخميس 16فبراير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4096</a:t>
                      </a:r>
                      <a:endParaRPr lang="en-US" sz="1000"/>
                    </a:p>
                  </a:txBody>
                  <a:tcPr/>
                </a:tc>
                <a:tc>
                  <a:txBody>
                    <a:bodyPr/>
                    <a:lstStyle/>
                    <a:p>
                      <a:r>
                        <a:rPr lang="en-US" sz="1000"/>
                        <a:t>4847</a:t>
                      </a:r>
                      <a:endParaRPr lang="en-US" sz="1000"/>
                    </a:p>
                  </a:txBody>
                  <a:tcPr/>
                </a:tc>
                <a:tc>
                  <a:txBody>
                    <a:bodyPr/>
                    <a:lstStyle/>
                    <a:p>
                      <a:r>
                        <a:rPr lang="en-US" sz="1000"/>
                        <a:t>4.2819%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373917620"/>
                  </a:ext>
                </a:extLst>
              </a:tr>
              <a:tr h="370840">
                <a:tc>
                  <a:txBody>
                    <a:bodyPr/>
                    <a:lstStyle/>
                    <a:p>
                      <a:r>
                        <a:rPr lang="en-US" sz="1000" b="1"/>
                        <a:t>bankboubyan (</a:t>
                      </a:r>
                      <a:r>
                        <a:rPr lang="ar-AE" sz="1000" b="1"/>
                        <a:t>بنك بوبيان</a:t>
                      </a:r>
                      <a:r>
                        <a:rPr lang="en-US" sz="1000" b="1"/>
                        <a:t>⠀⠀⠀) - 2017-02-12 19:13:26</a:t>
                      </a:r>
                      <a:r>
                        <a:rPr lang="en-US" sz="1000"/>
                        <a:t>
:
</a:t>
                      </a:r>
                      <a:r>
                        <a:rPr lang="ar-AE" sz="1000"/>
                        <a:t>وين تتوقعون فرعنا القادم؟
شارك وقد تربح قسيمة شرائية بقيمة 100 د.ك
آخر موعد لإحتساب التوقعات غداً 13فبراير 12 ظهراً.
سيتم إعلان الفائز يوم الثلاثاء 14 فبراير بإذن الله 
شروط المسابقة: 
١- متابعة حساب بنك بوبيان @</a:t>
                      </a:r>
                      <a:r>
                        <a:rPr lang="en-US" sz="1000"/>
                        <a:t>BankBoubyan 
٢- </a:t>
                      </a:r>
                      <a:r>
                        <a:rPr lang="ar-AE" sz="1000"/>
                        <a:t>المشاركة من داخل الكويت فقط 
٣- توقع واحد لكل مشارك
٤- مشاركة موظفين بنك بوبيان لن تحتسب #</a:t>
                      </a:r>
                      <a:r>
                        <a:rPr lang="en-US" sz="1000"/>
                        <a:t>BoubyanCompetitions</a:t>
                      </a:r>
                      <a:endParaRPr lang="en-US" sz="1000"/>
                    </a:p>
                  </a:txBody>
                  <a:tcPr/>
                </a:tc>
                <a:tc>
                  <a:txBody>
                    <a:bodyPr/>
                    <a:lstStyle/>
                    <a:p>
                      <a:r>
                        <a:rPr lang="en-US" sz="1000"/>
                        <a:t>4025</a:t>
                      </a:r>
                      <a:endParaRPr lang="en-US" sz="1000"/>
                    </a:p>
                  </a:txBody>
                  <a:tcPr/>
                </a:tc>
                <a:tc>
                  <a:txBody>
                    <a:bodyPr/>
                    <a:lstStyle/>
                    <a:p>
                      <a:r>
                        <a:rPr lang="en-US" sz="1000"/>
                        <a:t>4631</a:t>
                      </a:r>
                      <a:endParaRPr lang="en-US" sz="1000"/>
                    </a:p>
                  </a:txBody>
                  <a:tcPr/>
                </a:tc>
                <a:tc>
                  <a:txBody>
                    <a:bodyPr/>
                    <a:lstStyle/>
                    <a:p>
                      <a:r>
                        <a:rPr lang="en-US" sz="1000"/>
                        <a:t>4.1511%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044774657"/>
                  </a:ext>
                </a:extLst>
              </a:tr>
              <a:tr h="370840">
                <a:tc>
                  <a:txBody>
                    <a:bodyPr/>
                    <a:lstStyle/>
                    <a:p>
                      <a:r>
                        <a:rPr lang="en-US" sz="1000" b="1"/>
                        <a:t>burganbankkuwait (Burgan Bank) - 2017-02-11 18:16:32</a:t>
                      </a:r>
                      <a:r>
                        <a:rPr lang="en-US" sz="1000"/>
                        <a:t>
‎</a:t>
                      </a:r>
                      <a:r>
                        <a:rPr lang="ar-AE" sz="1000"/>
                        <a:t>منشن ربعك اللي ناطرين المعاش
</a:t>
                      </a:r>
                      <a:r>
                        <a:rPr lang="en-US" sz="1000"/>
                        <a:t>Mention your friends that are waiting for the salary.
‎#</a:t>
                      </a:r>
                      <a:r>
                        <a:rPr lang="ar-AE" sz="1000"/>
                        <a:t>بنك_برقان #الكويت #بنك #</a:t>
                      </a:r>
                      <a:r>
                        <a:rPr lang="en-US" sz="1000"/>
                        <a:t>bank #burgan_bank #kuwait #q8 #banking</a:t>
                      </a:r>
                      <a:endParaRPr lang="en-US" sz="1000"/>
                    </a:p>
                  </a:txBody>
                  <a:tcPr/>
                </a:tc>
                <a:tc>
                  <a:txBody>
                    <a:bodyPr/>
                    <a:lstStyle/>
                    <a:p>
                      <a:r>
                        <a:rPr lang="en-US" sz="1000"/>
                        <a:t>243</a:t>
                      </a:r>
                      <a:endParaRPr lang="en-US" sz="1000"/>
                    </a:p>
                  </a:txBody>
                  <a:tcPr/>
                </a:tc>
                <a:tc>
                  <a:txBody>
                    <a:bodyPr/>
                    <a:lstStyle/>
                    <a:p>
                      <a:r>
                        <a:rPr lang="en-US" sz="1000"/>
                        <a:t>58</a:t>
                      </a:r>
                      <a:endParaRPr lang="en-US" sz="1000"/>
                    </a:p>
                  </a:txBody>
                  <a:tcPr/>
                </a:tc>
                <a:tc>
                  <a:txBody>
                    <a:bodyPr/>
                    <a:lstStyle/>
                    <a:p>
                      <a:r>
                        <a:rPr lang="en-US" sz="1000"/>
                        <a:t>2.4525%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64774515"/>
                  </a:ext>
                </a:extLst>
              </a:tr>
              <a:tr h="370840">
                <a:tc>
                  <a:txBody>
                    <a:bodyPr/>
                    <a:lstStyle/>
                    <a:p>
                      <a:r>
                        <a:rPr lang="en-US" sz="1000" b="1"/>
                        <a:t>burganbankkuwait (Burgan Bank) - 2017-02-10 10:41:14</a:t>
                      </a:r>
                      <a:r>
                        <a:rPr lang="en-US" sz="1000"/>
                        <a:t>
‎</a:t>
                      </a:r>
                      <a:r>
                        <a:rPr lang="ar-AE" sz="1000"/>
                        <a:t>تقبل الله أعمالنا وأعمالكم
‎#جمعة_مباركة #بنك_برقان #الكويت #بنك #</a:t>
                      </a:r>
                      <a:r>
                        <a:rPr lang="en-US" sz="1000"/>
                        <a:t>bank #burgan_bank #kuwait #q8 #banking</a:t>
                      </a:r>
                      <a:endParaRPr lang="en-US" sz="1000"/>
                    </a:p>
                  </a:txBody>
                  <a:tcPr/>
                </a:tc>
                <a:tc>
                  <a:txBody>
                    <a:bodyPr/>
                    <a:lstStyle/>
                    <a:p>
                      <a:r>
                        <a:rPr lang="en-US" sz="1000"/>
                        <a:t>198</a:t>
                      </a:r>
                      <a:endParaRPr lang="en-US" sz="1000"/>
                    </a:p>
                  </a:txBody>
                  <a:tcPr/>
                </a:tc>
                <a:tc>
                  <a:txBody>
                    <a:bodyPr/>
                    <a:lstStyle/>
                    <a:p>
                      <a:r>
                        <a:rPr lang="en-US" sz="1000"/>
                        <a:t>7</a:t>
                      </a:r>
                      <a:endParaRPr lang="en-US" sz="1000"/>
                    </a:p>
                  </a:txBody>
                  <a:tcPr/>
                </a:tc>
                <a:tc>
                  <a:txBody>
                    <a:bodyPr/>
                    <a:lstStyle/>
                    <a:p>
                      <a:r>
                        <a:rPr lang="en-US" sz="1000"/>
                        <a:t>1.6751%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520046934"/>
                  </a:ext>
                </a:extLst>
              </a:tr>
              <a:tr h="370840">
                <a:tc>
                  <a:txBody>
                    <a:bodyPr/>
                    <a:lstStyle/>
                    <a:p>
                      <a:r>
                        <a:rPr lang="en-US" sz="1000" b="1"/>
                        <a:t>burganbankkuwait (Burgan Bank) - 2017-02-14 14:57:11</a:t>
                      </a:r>
                      <a:r>
                        <a:rPr lang="en-US" sz="1000"/>
                        <a:t>
‎</a:t>
                      </a:r>
                      <a:r>
                        <a:rPr lang="ar-AE" sz="1000"/>
                        <a:t>تابعوا حساب بنك برقان وابقوا مستعدين لمسابقات شهر فبراير.
‎٢٥_فبراير #بنك_برقان #الكويت #بنك #</a:t>
                      </a:r>
                      <a:r>
                        <a:rPr lang="en-US" sz="1000"/>
                        <a:t>bank #burgan_bank #kuwait #q8 #banking</a:t>
                      </a:r>
                      <a:endParaRPr lang="en-US" sz="1000"/>
                    </a:p>
                  </a:txBody>
                  <a:tcPr/>
                </a:tc>
                <a:tc>
                  <a:txBody>
                    <a:bodyPr/>
                    <a:lstStyle/>
                    <a:p>
                      <a:r>
                        <a:rPr lang="en-US" sz="1000"/>
                        <a:t>165</a:t>
                      </a:r>
                      <a:endParaRPr lang="en-US" sz="1000"/>
                    </a:p>
                  </a:txBody>
                  <a:tcPr/>
                </a:tc>
                <a:tc>
                  <a:txBody>
                    <a:bodyPr/>
                    <a:lstStyle/>
                    <a:p>
                      <a:r>
                        <a:rPr lang="en-US" sz="1000"/>
                        <a:t>5</a:t>
                      </a:r>
                      <a:endParaRPr lang="en-US" sz="1000"/>
                    </a:p>
                  </a:txBody>
                  <a:tcPr/>
                </a:tc>
                <a:tc>
                  <a:txBody>
                    <a:bodyPr/>
                    <a:lstStyle/>
                    <a:p>
                      <a:r>
                        <a:rPr lang="en-US" sz="1000"/>
                        <a:t>1.3724%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824158284"/>
                  </a:ext>
                </a:extLst>
              </a:tr>
              <a:tr h="370840">
                <a:tc>
                  <a:txBody>
                    <a:bodyPr/>
                    <a:lstStyle/>
                    <a:p>
                      <a:r>
                        <a:rPr lang="en-US" sz="1000" b="1"/>
                        <a:t>burganbankkuwait (Burgan Bank) - 2017-02-13 14:58:02</a:t>
                      </a:r>
                      <a:r>
                        <a:rPr lang="en-US" sz="1000"/>
                        <a:t>
‎١٣ </a:t>
                      </a:r>
                      <a:r>
                        <a:rPr lang="ar-AE" sz="1000"/>
                        <a:t>فبراير يصادف اليوم العالمي للراديو .. منشن اللي يحب يسمع راديو
</a:t>
                      </a:r>
                      <a:r>
                        <a:rPr lang="en-US" sz="1000"/>
                        <a:t>February 13th is the national day for the radio.
‎#</a:t>
                      </a:r>
                      <a:r>
                        <a:rPr lang="ar-AE" sz="1000"/>
                        <a:t>اليوم_العالمي_للراديو
‎#بنك_برقان #الكويت #بنك #</a:t>
                      </a:r>
                      <a:r>
                        <a:rPr lang="en-US" sz="1000"/>
                        <a:t>bank #burgan_bank #kuwait #q8 #banking</a:t>
                      </a:r>
                      <a:endParaRPr lang="en-US" sz="1000"/>
                    </a:p>
                  </a:txBody>
                  <a:tcPr/>
                </a:tc>
                <a:tc>
                  <a:txBody>
                    <a:bodyPr/>
                    <a:lstStyle/>
                    <a:p>
                      <a:r>
                        <a:rPr lang="en-US" sz="1000"/>
                        <a:t>157</a:t>
                      </a:r>
                      <a:endParaRPr lang="en-US" sz="1000"/>
                    </a:p>
                  </a:txBody>
                  <a:tcPr/>
                </a:tc>
                <a:tc>
                  <a:txBody>
                    <a:bodyPr/>
                    <a:lstStyle/>
                    <a:p>
                      <a:r>
                        <a:rPr lang="en-US" sz="1000"/>
                        <a:t>10</a:t>
                      </a:r>
                      <a:endParaRPr lang="en-US" sz="1000"/>
                    </a:p>
                  </a:txBody>
                  <a:tcPr/>
                </a:tc>
                <a:tc>
                  <a:txBody>
                    <a:bodyPr/>
                    <a:lstStyle/>
                    <a:p>
                      <a:r>
                        <a:rPr lang="en-US" sz="1000"/>
                        <a:t>1.3527%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27989651"/>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0426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77197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24997367"/>
                    </a:ext>
                  </a:extLst>
                </a:gridCol>
                <a:gridCol w="987552">
                  <a:extLst>
                    <a:ext uri="{9D8B030D-6E8A-4147-A177-3AD203B41FA5}">
                      <a16:colId xmlns:a16="http://schemas.microsoft.com/office/drawing/2014/main" val="1131069816"/>
                    </a:ext>
                  </a:extLst>
                </a:gridCol>
                <a:gridCol w="987552">
                  <a:extLst>
                    <a:ext uri="{9D8B030D-6E8A-4147-A177-3AD203B41FA5}">
                      <a16:colId xmlns:a16="http://schemas.microsoft.com/office/drawing/2014/main" val="953497871"/>
                    </a:ext>
                  </a:extLst>
                </a:gridCol>
                <a:gridCol w="987552">
                  <a:extLst>
                    <a:ext uri="{9D8B030D-6E8A-4147-A177-3AD203B41FA5}">
                      <a16:colId xmlns:a16="http://schemas.microsoft.com/office/drawing/2014/main" val="2397942196"/>
                    </a:ext>
                  </a:extLst>
                </a:gridCol>
                <a:gridCol w="987552">
                  <a:extLst>
                    <a:ext uri="{9D8B030D-6E8A-4147-A177-3AD203B41FA5}">
                      <a16:colId xmlns:a16="http://schemas.microsoft.com/office/drawing/2014/main" val="393181891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676842939"/>
                  </a:ext>
                </a:extLst>
              </a:tr>
              <a:tr h="370840">
                <a:tc>
                  <a:txBody>
                    <a:bodyPr/>
                    <a:lstStyle/>
                    <a:p>
                      <a:r>
                        <a:rPr lang="en-US" sz="1000" b="1"/>
                        <a:t>altijaricbk (Commercial Bank Of Kuwait) - 2017-02-12 11:02:26</a:t>
                      </a:r>
                      <a:r>
                        <a:rPr lang="en-US" sz="1000"/>
                        <a:t>
</a:t>
                      </a:r>
                      <a:r>
                        <a:rPr lang="ar-AE" sz="1000"/>
                        <a:t>مع خدمة السحب النقدي بدون بطاقة بإمكانك الآن ارسال رسالة نصية </a:t>
                      </a:r>
                      <a:r>
                        <a:rPr lang="en-US" sz="1000"/>
                        <a:t>SMS </a:t>
                      </a:r>
                      <a:r>
                        <a:rPr lang="ar-AE" sz="1000"/>
                        <a:t>عبر خدمة تجاري أون لاين أو التجاري موبايل لأي شخص أو حتى لنفسك والسحب مباشرة في أي من مكائن السحب الآلي الموجودة في فروعنا المنتشرة في جميع أرجاء الكويت</a:t>
                      </a:r>
                      <a:endParaRPr lang="en-US" sz="1000"/>
                    </a:p>
                  </a:txBody>
                  <a:tcPr/>
                </a:tc>
                <a:tc>
                  <a:txBody>
                    <a:bodyPr/>
                    <a:lstStyle/>
                    <a:p>
                      <a:r>
                        <a:rPr lang="en-US" sz="1000"/>
                        <a:t>246</a:t>
                      </a:r>
                      <a:endParaRPr lang="en-US" sz="1000"/>
                    </a:p>
                  </a:txBody>
                  <a:tcPr/>
                </a:tc>
                <a:tc>
                  <a:txBody>
                    <a:bodyPr/>
                    <a:lstStyle/>
                    <a:p>
                      <a:r>
                        <a:rPr lang="en-US" sz="1000"/>
                        <a:t>29</a:t>
                      </a:r>
                      <a:endParaRPr lang="en-US" sz="1000"/>
                    </a:p>
                  </a:txBody>
                  <a:tcPr/>
                </a:tc>
                <a:tc>
                  <a:txBody>
                    <a:bodyPr/>
                    <a:lstStyle/>
                    <a:p>
                      <a:r>
                        <a:rPr lang="en-US" sz="1000"/>
                        <a:t>1.2995%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741867845"/>
                  </a:ext>
                </a:extLst>
              </a:tr>
              <a:tr h="370840">
                <a:tc>
                  <a:txBody>
                    <a:bodyPr/>
                    <a:lstStyle/>
                    <a:p>
                      <a:r>
                        <a:rPr lang="en-US" sz="1000" b="1"/>
                        <a:t>altijaricbk (Commercial Bank Of Kuwait) - 2017-02-12 15:27:44</a:t>
                      </a:r>
                      <a:r>
                        <a:rPr lang="en-US" sz="1000"/>
                        <a:t>
</a:t>
                      </a:r>
                      <a:r>
                        <a:rPr lang="ar-AE" sz="1000"/>
                        <a:t>نهنئ الفائزين بسحب النجمة اليومي من 05/02/2017 إلى 09/02/2017</a:t>
                      </a:r>
                      <a:endParaRPr lang="en-US" sz="1000"/>
                    </a:p>
                  </a:txBody>
                  <a:tcPr/>
                </a:tc>
                <a:tc>
                  <a:txBody>
                    <a:bodyPr/>
                    <a:lstStyle/>
                    <a:p>
                      <a:r>
                        <a:rPr lang="en-US" sz="1000"/>
                        <a:t>244</a:t>
                      </a:r>
                      <a:endParaRPr lang="en-US" sz="1000"/>
                    </a:p>
                  </a:txBody>
                  <a:tcPr/>
                </a:tc>
                <a:tc>
                  <a:txBody>
                    <a:bodyPr/>
                    <a:lstStyle/>
                    <a:p>
                      <a:r>
                        <a:rPr lang="en-US" sz="1000"/>
                        <a:t>27</a:t>
                      </a:r>
                      <a:endParaRPr lang="en-US" sz="1000"/>
                    </a:p>
                  </a:txBody>
                  <a:tcPr/>
                </a:tc>
                <a:tc>
                  <a:txBody>
                    <a:bodyPr/>
                    <a:lstStyle/>
                    <a:p>
                      <a:r>
                        <a:rPr lang="en-US" sz="1000"/>
                        <a:t>1.2806%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51582427"/>
                  </a:ext>
                </a:extLst>
              </a:tr>
              <a:tr h="370840">
                <a:tc>
                  <a:txBody>
                    <a:bodyPr/>
                    <a:lstStyle/>
                    <a:p>
                      <a:r>
                        <a:rPr lang="en-US" sz="1000" b="1"/>
                        <a:t>warba_bank (Warba Bank </a:t>
                      </a:r>
                      <a:r>
                        <a:rPr lang="ar-AE" sz="1000" b="1"/>
                        <a:t>بنك وربة) - 2017-02-14 18:43:14</a:t>
                      </a:r>
                      <a:r>
                        <a:rPr lang="ar-AE" sz="1000"/>
                        <a:t>
منتخب الكويت للبراعم يحقق في بطولة ج الدولية المركز الثالث 
#شكراً_يا_أبطال</a:t>
                      </a:r>
                      <a:endParaRPr lang="en-US" sz="1000"/>
                    </a:p>
                  </a:txBody>
                  <a:tcPr/>
                </a:tc>
                <a:tc>
                  <a:txBody>
                    <a:bodyPr/>
                    <a:lstStyle/>
                    <a:p>
                      <a:r>
                        <a:rPr lang="en-US" sz="1000"/>
                        <a:t>723</a:t>
                      </a:r>
                      <a:endParaRPr lang="en-US" sz="1000"/>
                    </a:p>
                  </a:txBody>
                  <a:tcPr/>
                </a:tc>
                <a:tc>
                  <a:txBody>
                    <a:bodyPr/>
                    <a:lstStyle/>
                    <a:p>
                      <a:r>
                        <a:rPr lang="en-US" sz="1000"/>
                        <a:t>17</a:t>
                      </a:r>
                      <a:endParaRPr lang="en-US" sz="1000"/>
                    </a:p>
                  </a:txBody>
                  <a:tcPr/>
                </a:tc>
                <a:tc>
                  <a:txBody>
                    <a:bodyPr/>
                    <a:lstStyle/>
                    <a:p>
                      <a:r>
                        <a:rPr lang="en-US" sz="1000"/>
                        <a:t>1.1809%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940917904"/>
                  </a:ext>
                </a:extLst>
              </a:tr>
              <a:tr h="370840">
                <a:tc>
                  <a:txBody>
                    <a:bodyPr/>
                    <a:lstStyle/>
                    <a:p>
                      <a:r>
                        <a:rPr lang="en-US" sz="1000" b="1"/>
                        <a:t>burganbankkuwait (Burgan Bank) - 2017-02-13 15:27:35</a:t>
                      </a:r>
                      <a:r>
                        <a:rPr lang="en-US" sz="1000"/>
                        <a:t>
</a:t>
                      </a:r>
                      <a:r>
                        <a:rPr lang="ar-AE" sz="1000"/>
                        <a:t>عزيزنا العميل، لحماية معلوماتك المصرفية استخدم كلمة سر يصعب على الأخرين معرفتها
</a:t>
                      </a:r>
                      <a:r>
                        <a:rPr lang="en-US" sz="1000"/>
                        <a:t>Dear customers, to protect your security online, create a strong password that is difficult for others to guess ‎#</a:t>
                      </a:r>
                      <a:r>
                        <a:rPr lang="ar-AE" sz="1000"/>
                        <a:t>بنك_برقان #الكويت #بنك #</a:t>
                      </a:r>
                      <a:r>
                        <a:rPr lang="en-US" sz="1000"/>
                        <a:t>bank #burgan_bank #kuwait #q8 #banking</a:t>
                      </a:r>
                      <a:endParaRPr lang="en-US" sz="1000"/>
                    </a:p>
                  </a:txBody>
                  <a:tcPr/>
                </a:tc>
                <a:tc>
                  <a:txBody>
                    <a:bodyPr/>
                    <a:lstStyle/>
                    <a:p>
                      <a:r>
                        <a:rPr lang="en-US" sz="1000"/>
                        <a:t>129</a:t>
                      </a:r>
                      <a:endParaRPr lang="en-US" sz="1000"/>
                    </a:p>
                  </a:txBody>
                  <a:tcPr/>
                </a:tc>
                <a:tc>
                  <a:txBody>
                    <a:bodyPr/>
                    <a:lstStyle/>
                    <a:p>
                      <a:r>
                        <a:rPr lang="en-US" sz="1000"/>
                        <a:t>13</a:t>
                      </a:r>
                      <a:endParaRPr lang="en-US" sz="1000"/>
                    </a:p>
                  </a:txBody>
                  <a:tcPr/>
                </a:tc>
                <a:tc>
                  <a:txBody>
                    <a:bodyPr/>
                    <a:lstStyle/>
                    <a:p>
                      <a:r>
                        <a:rPr lang="en-US" sz="1000"/>
                        <a:t>1.1502%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225231123"/>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98999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443</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2017-02-15T08:04:21Z</dcterms:created>
  <dcterms:modified xsi:type="dcterms:W3CDTF">2017-02-15T08:04:45Z</dcterms:modified>
</cp:coreProperties>
</file>