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50530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1567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31987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851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0295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4008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3678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49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8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8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0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00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5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6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43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#بنك_برقان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92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2850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04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32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5915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72586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2397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6933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4836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514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8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#abk_salaries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8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09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#قروض_الأهلي_أسهل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7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#ABK_Loans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17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55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18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#تمتع_بالحرية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3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#بطاقات_الأهلي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9710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0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084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2023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7648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6311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6233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3254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648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5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#Ahlan_Ahli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13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#ABK_Forecast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9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26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035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27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2017-02-15T07:46:22Z</dcterms:created>
  <dcterms:modified xsi:type="dcterms:W3CDTF">2017-02-15T07:47:01Z</dcterms:modified>
</cp:coreProperties>
</file>