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66829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7940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424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1383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57458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1005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6807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1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5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6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3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6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85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4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7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18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#بنك_برقان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7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12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385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97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6824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3636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6227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0673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4289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6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9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#abk_salaries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57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8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#قروض_الأهلي_أسهل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2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#ABK_Loans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8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2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8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#تمتع_بالحرية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07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#بطاقات_الأهلي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9822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6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472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2137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2808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57847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9285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6096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755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1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#Ahlan_Ahli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#ABK_Forecast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8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82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0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284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43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2017-02-15T07:45:17Z</dcterms:created>
  <dcterms:modified xsi:type="dcterms:W3CDTF">2017-02-15T07:45:53Z</dcterms:modified>
</cp:coreProperties>
</file>