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949857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7744565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7446586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322754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452724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34254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855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06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#Camaro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525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#Yenko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92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#بطل_الدروب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07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#NissanCommunity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13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#NissanDrive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31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#فورد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22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#فورد_الغانم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0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#Ford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68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#Edge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5245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06/02/2017 - 13/02/2017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82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5759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5661003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5006547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1578139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1523667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06567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14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#FordAlghanim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75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#فخر_الوانيتات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457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001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#BuiltTough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793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#MyStyleMyCivic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123.66666666667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129.66666666667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68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#CompetitionTime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3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#Repost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66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#CT6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70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#XT5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83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#باجيرو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0548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06/02/2017 - 13/02/2017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753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7786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6091778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6774569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105161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1071261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51055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181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#اوتلاندر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92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#بالتأكيد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150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#Certainly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91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#Lancer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1706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06/02/2017 - 13/02/2017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4100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222</Words>
  <Application>Microsoft Office PowerPoint</Application>
  <PresentationFormat>On-screen Show (4:3)</PresentationFormat>
  <Paragraphs>144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2017-02-14T08:34:46Z</dcterms:created>
  <dcterms:modified xsi:type="dcterms:W3CDTF">2017-02-14T08:35:17Z</dcterms:modified>
</cp:coreProperties>
</file>