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- 1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7441650"/>
              </p:ext>
            </p:extLst>
          </p:nvPr>
        </p:nvGraphicFramePr>
        <p:xfrm>
          <a:off x="457200" y="1731963"/>
          <a:ext cx="8229600" cy="354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634806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09180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58400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28968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9052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427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alghanimhondakw (Honda Alghanim </a:t>
                      </a:r>
                      <a:r>
                        <a:rPr lang="ar-AE" sz="1000" b="1"/>
                        <a:t>هوندا الغانم) - 2017-02-10 10:22:54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Contestant 6 @bassel_alfaisal 
Let the voting begin!#mystylemycivic
</a:t>
                      </a:r>
                      <a:r>
                        <a:rPr lang="ar-AE" sz="1000"/>
                        <a:t>المتسابق السادس
فليبدأ التصويت!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5.6805%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599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alghanimhondakw (Honda Alghanim </a:t>
                      </a:r>
                      <a:r>
                        <a:rPr lang="ar-AE" sz="1000" b="1"/>
                        <a:t>هوندا الغانم) - 2017-02-10 10:16:50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Contestant 3 @slashhsz 
Let the voting begin!#mystylemycivic
</a:t>
                      </a:r>
                      <a:r>
                        <a:rPr lang="ar-AE" sz="1000"/>
                        <a:t>المتسابق الثالث
فليبدأ التصويت!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3.7440%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279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cadillacalghanim (Cadillac Alghanim) - 2017-02-06 16:52:27</a:t>
                      </a:r>
                      <a:r>
                        <a:rPr lang="en-US" sz="1000"/>
                        <a:t>
.
</a:t>
                      </a:r>
                      <a:r>
                        <a:rPr lang="ar-AE" sz="1000"/>
                        <a:t>قوة رياضية وأداء مميز، بتصميم يتأقلم مع الطريق، هذه هي </a:t>
                      </a:r>
                      <a:r>
                        <a:rPr lang="en-US" sz="1000"/>
                        <a:t>ATS-V </a:t>
                      </a:r>
                      <a:r>
                        <a:rPr lang="ar-AE" sz="1000"/>
                        <a:t>سيدان المليئة بالأثارة. مع تصميم خارجي يخطف الأنظار، مميزات مبتكرة ومحرك جبار تربو ثنائي سعة 3.6 لتر، ستصبح القيادة اليومية أكثر روعة وإثارة.
.
</a:t>
                      </a:r>
                      <a:r>
                        <a:rPr lang="en-US" sz="1000"/>
                        <a:t>Power and performance of racing, adapted for the road. The ATS-V Sedan, with its amazing and elegant exterior, innovative features and a powerful 3.6L Twin-Turbo engine, every ride will be more exhilarating than ever.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3.0875%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4647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06/02/2017 - 13/02/2017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875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- 2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33452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294065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4510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36836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492250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92281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387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cadillacalghanim (Cadillac Alghanim) - 2017-02-07 16:32:30</a:t>
                      </a:r>
                      <a:r>
                        <a:rPr lang="en-US" sz="1000"/>
                        <a:t>
.
</a:t>
                      </a:r>
                      <a:r>
                        <a:rPr lang="ar-AE" sz="1000"/>
                        <a:t>انطلق بطريقة غير مألوفة بأقوى عروض تثمين من كاديلاك الغانم واحصل على:
. </a:t>
                      </a:r>
                      <a:r>
                        <a:rPr lang="en-US" sz="1000"/>
                        <a:t>Escalade $4000 </a:t>
                      </a:r>
                      <a:r>
                        <a:rPr lang="ar-AE" sz="1000"/>
                        <a:t>فوق أعلى قيمة تثمين
. </a:t>
                      </a:r>
                      <a:r>
                        <a:rPr lang="en-US" sz="1000"/>
                        <a:t>CTS $3300 </a:t>
                      </a:r>
                      <a:r>
                        <a:rPr lang="ar-AE" sz="1000"/>
                        <a:t>فوق اعلى قيمة تثمين
. </a:t>
                      </a:r>
                      <a:r>
                        <a:rPr lang="en-US" sz="1000"/>
                        <a:t>XTS $2000 </a:t>
                      </a:r>
                      <a:r>
                        <a:rPr lang="ar-AE" sz="1000"/>
                        <a:t>فوق اعلى قيمة تثمين
. </a:t>
                      </a:r>
                      <a:r>
                        <a:rPr lang="en-US" sz="1000"/>
                        <a:t>XT5 $2000 </a:t>
                      </a:r>
                      <a:r>
                        <a:rPr lang="ar-AE" sz="1000"/>
                        <a:t>فوق اعلى قيمة تثمين
.
</a:t>
                      </a:r>
                      <a:r>
                        <a:rPr lang="en-US" sz="1000"/>
                        <a:t>Give in to the unfamiliar attraction with the best Cadillac AlGhanim trade-in offer yet, and get:
. Escalade $4000 above highest trade in value
. CTS $3300 above the highest trade in value
. XTS $2000 above the highest trade in value
. XT5 $2000 above the highest trade in value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3.0792%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687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cadillacalghanim (Cadillac Alghanim) - 2017-02-12 16:54:21</a:t>
                      </a:r>
                      <a:r>
                        <a:rPr lang="en-US" sz="1000"/>
                        <a:t>
.
</a:t>
                      </a:r>
                      <a:r>
                        <a:rPr lang="ar-AE" sz="1000"/>
                        <a:t>من جلدها الاستثنائي, الى مسند الذراع الراقي, الاسكاليد هي رمز للفخامة. صف داخلية الاسكاليد بكلمة وحده.
.
</a:t>
                      </a:r>
                      <a:r>
                        <a:rPr lang="en-US" sz="1000"/>
                        <a:t>From its premium leather, to its elegant center console, the interior of the Escalade is fitting for a King. Describe this interior in one word.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2.9694%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966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cadillacalghanim (Cadillac Alghanim) - 2017-02-11 17:16:25</a:t>
                      </a:r>
                      <a:r>
                        <a:rPr lang="en-US" sz="1000"/>
                        <a:t>
.
”</a:t>
                      </a:r>
                      <a:r>
                        <a:rPr lang="ar-AE" sz="1000"/>
                        <a:t>لن تمطر السماء أزهارا أبدا، فإذا أردنا المزيد من الأزهار يجب علينا زراعة المزيد من الأشجار.“ ― جورج إليوت
شكراً للمشاركة اختنا زينب
.
'</a:t>
                      </a:r>
                      <a:r>
                        <a:rPr lang="en-US" sz="1000"/>
                        <a:t>It will never rain roses: when we want to have more roses we must plant more trees.' - George Eliot
Thank you for the image @canon_az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2.9515%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7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cadillacalghanim (Cadillac Alghanim) - 2017-02-09 16:38:36</a:t>
                      </a:r>
                      <a:r>
                        <a:rPr lang="en-US" sz="1000"/>
                        <a:t>
.
</a:t>
                      </a:r>
                      <a:r>
                        <a:rPr lang="ar-AE" sz="1000"/>
                        <a:t>زورنا بعرضنا بالأفنيوز مقابل دين اند ديلوكا وشوف فخامة الــ </a:t>
                      </a:r>
                      <a:r>
                        <a:rPr lang="en-US" sz="1000"/>
                        <a:t>CT6 </a:t>
                      </a:r>
                      <a:r>
                        <a:rPr lang="ar-AE" sz="1000"/>
                        <a:t>و اناقة الــ </a:t>
                      </a:r>
                      <a:r>
                        <a:rPr lang="en-US" sz="1000"/>
                        <a:t>XT5 </a:t>
                      </a:r>
                      <a:r>
                        <a:rPr lang="ar-AE" sz="1000"/>
                        <a:t>هل ويكند
.
</a:t>
                      </a:r>
                      <a:r>
                        <a:rPr lang="en-US" sz="1000"/>
                        <a:t>Visit our stand in The Avenues right beside Dean and Deluca and check out the glamorous #CT6 and the elegant #XT5 this weekend.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2.8335%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743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alghanimhondakw (Honda Alghanim </a:t>
                      </a:r>
                      <a:r>
                        <a:rPr lang="ar-AE" sz="1000" b="1"/>
                        <a:t>هوندا الغانم) - 2017-02-10 10:20:07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Contestant 5 @omarmatar_ 
Let the voting begin!#mystylemycivic
</a:t>
                      </a:r>
                      <a:r>
                        <a:rPr lang="ar-AE" sz="1000"/>
                        <a:t>المتسابق الخامس
فليبدأ التصويت!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492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cadillacalghanim (Cadillac Alghanim) - 2017-02-08 17:17:43</a:t>
                      </a:r>
                      <a:r>
                        <a:rPr lang="en-US" sz="1000"/>
                        <a:t>
.
</a:t>
                      </a:r>
                      <a:r>
                        <a:rPr lang="ar-AE" sz="1000"/>
                        <a:t>تعرف من اي فلم  ومفهوم السيارة بهذا المقطع القوي؟
.
</a:t>
                      </a:r>
                      <a:r>
                        <a:rPr lang="en-US" sz="1000"/>
                        <a:t>Can you name the movie and the concept car in this thrilling chase scene?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1.8101%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69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cadillacalghanim (Cadillac Alghanim) - 2017-02-13 14:37:12</a:t>
                      </a:r>
                      <a:r>
                        <a:rPr lang="en-US" sz="1000"/>
                        <a:t>
.
</a:t>
                      </a:r>
                      <a:r>
                        <a:rPr lang="ar-AE" sz="1000"/>
                        <a:t>بما انه يوم الاذاعة العالمي نقدم لكم  نظام </a:t>
                      </a:r>
                      <a:r>
                        <a:rPr lang="en-US" sz="1000"/>
                        <a:t>BOSE PANARAY </a:t>
                      </a:r>
                      <a:r>
                        <a:rPr lang="ar-AE" sz="1000"/>
                        <a:t>الصوتي الذي يُعتبر نظاماً من أعلى المستويات في عالم الصوتيات، ويعتمد على 34 مكبر للصوت راح تعطيك افضل تجربة
.
</a:t>
                      </a:r>
                      <a:r>
                        <a:rPr lang="en-US" sz="1000"/>
                        <a:t>Celebrate World Radio Day in style. The Cadillac CT6 Bose Panaray world class sound system will give you that amazing experience you desire with its 34 strategically placed speakers.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1.7727%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947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alghanimhondakw (Honda Alghanim </a:t>
                      </a:r>
                      <a:r>
                        <a:rPr lang="ar-AE" sz="1000" b="1"/>
                        <a:t>هوندا الغانم) - 2017-02-10 10:27:38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Contestant 8 @ahmad_haddad1 
Let the voting begin!#mystylemycivic
</a:t>
                      </a:r>
                      <a:r>
                        <a:rPr lang="ar-AE" sz="1000"/>
                        <a:t>المتسابق الثامن
فليبدأ التصويت!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1.6363%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09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alghanimhondakw (Honda Alghanim </a:t>
                      </a:r>
                      <a:r>
                        <a:rPr lang="ar-AE" sz="1000" b="1"/>
                        <a:t>هوندا الغانم) - 2017-02-10 10:12:47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Contestant 1 @nervanamodel 
Let the voting begin!#mystylemycivic
</a:t>
                      </a:r>
                      <a:r>
                        <a:rPr lang="ar-AE" sz="1000"/>
                        <a:t>المتسابق الأول
فليبدأ التصويت!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1.6243%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085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chevroletalghanim (Chevrolet Alghanim) - 2017-02-09 16:43:22</a:t>
                      </a:r>
                      <a:r>
                        <a:rPr lang="en-US" sz="1000"/>
                        <a:t>
.
</a:t>
                      </a:r>
                      <a:r>
                        <a:rPr lang="ar-AE" sz="1000"/>
                        <a:t>اي سيارة راح توصل النص؟
.
</a:t>
                      </a:r>
                      <a:r>
                        <a:rPr lang="en-US" sz="1000"/>
                        <a:t>Which Chevy makes it to the middle?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1.3446%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2504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06/02/2017 - 13/02/2017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3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- 3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5878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091570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00233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25091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59526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5660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011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mitsubishikuwait (Mitsubishi Kuwait) - 2017-02-07 14:02:01</a:t>
                      </a:r>
                      <a:r>
                        <a:rPr lang="en-US" sz="1000"/>
                        <a:t>
Every body say Monteroo , Monteroooo
I can’t hear you !!
#Certainly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1.2359%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062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mitsubishikuwait (Mitsubishi Kuwait) - 2017-02-06 15:56:04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شنو تفضل لمقاعد سيارتك المخمل ولا الجلد ؟ #بالتأكيد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1.1069%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36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mitsubishikuwait (Mitsubishi Kuwait) - 2017-02-08 16:48:20</a:t>
                      </a:r>
                      <a:r>
                        <a:rPr lang="en-US" sz="1000"/>
                        <a:t>
How many differences can you spot ? #Certainly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1.0117%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968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alghanimhondakw (Honda Alghanim </a:t>
                      </a:r>
                      <a:r>
                        <a:rPr lang="ar-AE" sz="1000" b="1"/>
                        <a:t>هوندا الغانم) - 2017-02-10 10:14:43</a:t>
                      </a:r>
                      <a:r>
                        <a:rPr lang="ar-AE" sz="1000"/>
                        <a:t>
</a:t>
                      </a:r>
                      <a:r>
                        <a:rPr lang="en-US" sz="1000"/>
                        <a:t>Contestant 2 @sd_atq 
Let the voting begin!#mystylemycivic
</a:t>
                      </a:r>
                      <a:r>
                        <a:rPr lang="ar-AE" sz="1000"/>
                        <a:t>المتسابق الثاني
فليبدأ التصويت!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1.0058%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527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mitsubishikuwait (Mitsubishi Kuwait) - 2017-02-09 15:28:00</a:t>
                      </a:r>
                      <a:r>
                        <a:rPr lang="en-US" sz="1000"/>
                        <a:t>
Amazing promotions for the new Mitsubishi Pajero 2017
Pass by &amp; book your test drive &amp; we are sure that you are going to like it #Certainly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0.9426%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834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chevroletalghanim (Chevrolet Alghanim) - 2017-02-11 17:11:28</a:t>
                      </a:r>
                      <a:r>
                        <a:rPr lang="en-US" sz="1000"/>
                        <a:t>
.
</a:t>
                      </a:r>
                      <a:r>
                        <a:rPr lang="ar-AE" sz="1000"/>
                        <a:t>لما تركب مكينة </a:t>
                      </a:r>
                      <a:r>
                        <a:rPr lang="en-US" sz="1000"/>
                        <a:t>V8 Supercharge </a:t>
                      </a:r>
                      <a:r>
                        <a:rPr lang="ar-AE" sz="1000"/>
                        <a:t>بقوة 800 حصان على الكامارو</a:t>
                      </a:r>
                      <a:r>
                        <a:rPr lang="en-US" sz="1000"/>
                        <a:t>SS </a:t>
                      </a:r>
                      <a:r>
                        <a:rPr lang="ar-AE" sz="1000"/>
                        <a:t>هذا هو الناتج, الكامارو ينكو. يتم تصنيع 50 نسخه منها سنوياً من قبل شركة </a:t>
                      </a:r>
                      <a:r>
                        <a:rPr lang="en-US" sz="1000"/>
                        <a:t>SVE.
.
When you decide to add a 800hp Supercharged V8 on a #Camaro SS, you get the #Camaro #Yenko. Only 50 are produced yearly by Specialty Vehicle Engineering (SVE).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0.8556%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114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mitsubishikuwait (Mitsubishi Kuwait) - 2017-02-06 13:52:29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الجرأة على تحدي الصعاب #باجيرو #اوتلاندر #بالتأكيد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0.8413%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975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mitsubishikuwait (Mitsubishi Kuwait) - 2017-02-12 13:34:41</a:t>
                      </a:r>
                      <a:r>
                        <a:rPr lang="en-US" sz="1000"/>
                        <a:t>
Did you know that in 1970 Mitsubishi Lancer launched &amp; it was the start of a successful sport car? #Certainly #Lancer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0.8035%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211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mitsubishikuwait (Mitsubishi Kuwait) - 2017-02-10 13:51:10</a:t>
                      </a:r>
                      <a:r>
                        <a:rPr lang="en-US" sz="1000"/>
                        <a:t>
Happy Friday to all our followers #Certainly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658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mitsubishikuwait (Mitsubishi Kuwait) - 2017-02-11 14:40:11</a:t>
                      </a:r>
                      <a:r>
                        <a:rPr lang="en-US" sz="1000"/>
                        <a:t>
6 </a:t>
                      </a:r>
                      <a:r>
                        <a:rPr lang="ar-AE" sz="1000"/>
                        <a:t>أسباب تجعلك على ثقة بقرارك بالحصول على أحد سيارات ميتسوبيشي #بالتأكيد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5597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06/02/2017 - 13/02/2017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631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- 4 of 4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5686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8303973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59802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7015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66909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9063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359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nissankwt (Nissan Kuwait - Al Babtain) - 2017-02-12 16:31:42</a:t>
                      </a:r>
                      <a:r>
                        <a:rPr lang="en-US" sz="1000"/>
                        <a:t>
➖
</a:t>
                      </a:r>
                      <a:r>
                        <a:rPr lang="ar-AE" sz="1000"/>
                        <a:t>وحش من كل زاوية!
</a:t>
                      </a:r>
                      <a:r>
                        <a:rPr lang="en-US" sz="1000"/>
                        <a:t>➖
A beast from every angle!
➖
📷: @GTR_Kuwait
➖
#NissanDrive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201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chevroletalghanim (Chevrolet Alghanim) - 2017-02-13 14:30:00</a:t>
                      </a:r>
                      <a:r>
                        <a:rPr lang="en-US" sz="1000"/>
                        <a:t>
.
</a:t>
                      </a:r>
                      <a:r>
                        <a:rPr lang="ar-AE" sz="1000"/>
                        <a:t>لما تخلط التكنلوجيا مع الفخامة الناتج هو السيلفرادو هاي كنتري. شوف نظام الكاميرا 360 واحصل على راحة البال خلال القيادة.
.
</a:t>
                      </a:r>
                      <a:r>
                        <a:rPr lang="en-US" sz="1000"/>
                        <a:t>When technology meets luxury, you get the Silvarado High Country. Check out the 360 view you get driving this car.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0.6980%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3577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06/02/2017 - 13/02/2017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2770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408</Words>
  <Application>Microsoft Office PowerPoint</Application>
  <PresentationFormat>On-screen Show (4:3)</PresentationFormat>
  <Paragraphs>157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Posts Table - 1 of 4</vt:lpstr>
      <vt:lpstr>Posts Table - 2 of 4</vt:lpstr>
      <vt:lpstr>Posts Table - 3 of 4</vt:lpstr>
      <vt:lpstr>Posts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Posts Table - 1 of 4</dc:title>
  <dc:creator>Administrator</dc:creator>
  <cp:lastModifiedBy>Administrator</cp:lastModifiedBy>
  <cp:revision>1</cp:revision>
  <dcterms:created xsi:type="dcterms:W3CDTF">2017-02-14T08:25:19Z</dcterms:created>
  <dcterms:modified xsi:type="dcterms:W3CDTF">2017-02-14T08:25:41Z</dcterms:modified>
</cp:coreProperties>
</file>