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1573324"/>
              </p:ext>
            </p:extLst>
          </p:nvPr>
        </p:nvGraphicFramePr>
        <p:xfrm>
          <a:off x="457200" y="1731963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98248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7417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849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706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8965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3868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2732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7340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3613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32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chevroletalghanim (Chevrolet Alghanim)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0.7278%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toyotakw (Toyota Kuwait - </a:t>
                      </a:r>
                      <a:r>
                        <a:rPr lang="ar-AE" sz="1000"/>
                        <a:t>تويوتا الكويت)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2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/>
                        <a:t>nissankwt (Nissan Kuwait - Al Babtain)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15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alghanimhondakw (Honda Alghanim </a:t>
                      </a:r>
                      <a:r>
                        <a:rPr lang="ar-AE" sz="1000"/>
                        <a:t>هوندا الغانم)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19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fordalghanim (Ford Alghanim)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0.3889%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28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kiaq8 (KIA Motors Kuwait (Official))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9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mitsubishikuwait (Mitsubishi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80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cadillacalghanim (Cadillac Alghanim)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9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807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</Words>
  <Application>Microsoft Office PowerPoint</Application>
  <PresentationFormat>On-screen Show (4:3)</PresentationFormat>
  <Paragraphs>84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2017-02-14T08:16:03Z</dcterms:created>
  <dcterms:modified xsi:type="dcterms:W3CDTF">2017-02-14T08:16:21Z</dcterms:modified>
</cp:coreProperties>
</file>