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88399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1654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9450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5936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8760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6421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09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9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#فورد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9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#فورد_الغانم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6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5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#Edge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1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#FordAlghanim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#باجيرو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9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#اوتلاندر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9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#بالتأكيد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4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702.83333333333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3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#Lancer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23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5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719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89459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4202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3432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6984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4176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1617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9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#MyStyleMyCivic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1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#CompetitionTime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47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25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84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Hashtag Detection - 1 of 2</vt:lpstr>
      <vt:lpstr>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2</dc:title>
  <dc:creator>Administrator</dc:creator>
  <cp:lastModifiedBy>Administrator</cp:lastModifiedBy>
  <cp:revision>1</cp:revision>
  <dcterms:created xsi:type="dcterms:W3CDTF">2017-02-14T08:06:05Z</dcterms:created>
  <dcterms:modified xsi:type="dcterms:W3CDTF">2017-02-14T08:06:28Z</dcterms:modified>
</cp:coreProperties>
</file>