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Lst>
  <p:sldSz cx="9144000" cy="6858000" type="screen4x3"/>
  <p:notesSz cx="6858000" cy="9144000"/>
  <p:embeddedFontLst>
    <p:embeddedFont>
      <p:font typeface="Calibri" panose="020F0502020204030204" pitchFamily="34"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30983572"/>
              </p:ext>
            </p:extLst>
          </p:nvPr>
        </p:nvGraphicFramePr>
        <p:xfrm>
          <a:off x="457200" y="1731963"/>
          <a:ext cx="8229600" cy="3901440"/>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25706025"/>
                    </a:ext>
                  </a:extLst>
                </a:gridCol>
                <a:gridCol w="658368">
                  <a:extLst>
                    <a:ext uri="{9D8B030D-6E8A-4147-A177-3AD203B41FA5}">
                      <a16:colId xmlns:a16="http://schemas.microsoft.com/office/drawing/2014/main" val="3761854347"/>
                    </a:ext>
                  </a:extLst>
                </a:gridCol>
                <a:gridCol w="658368">
                  <a:extLst>
                    <a:ext uri="{9D8B030D-6E8A-4147-A177-3AD203B41FA5}">
                      <a16:colId xmlns:a16="http://schemas.microsoft.com/office/drawing/2014/main" val="2357302276"/>
                    </a:ext>
                  </a:extLst>
                </a:gridCol>
                <a:gridCol w="658368">
                  <a:extLst>
                    <a:ext uri="{9D8B030D-6E8A-4147-A177-3AD203B41FA5}">
                      <a16:colId xmlns:a16="http://schemas.microsoft.com/office/drawing/2014/main" val="339642812"/>
                    </a:ext>
                  </a:extLst>
                </a:gridCol>
                <a:gridCol w="658368">
                  <a:extLst>
                    <a:ext uri="{9D8B030D-6E8A-4147-A177-3AD203B41FA5}">
                      <a16:colId xmlns:a16="http://schemas.microsoft.com/office/drawing/2014/main" val="460387998"/>
                    </a:ext>
                  </a:extLst>
                </a:gridCol>
                <a:gridCol w="658368">
                  <a:extLst>
                    <a:ext uri="{9D8B030D-6E8A-4147-A177-3AD203B41FA5}">
                      <a16:colId xmlns:a16="http://schemas.microsoft.com/office/drawing/2014/main" val="820322397"/>
                    </a:ext>
                  </a:extLst>
                </a:gridCol>
                <a:gridCol w="658368">
                  <a:extLst>
                    <a:ext uri="{9D8B030D-6E8A-4147-A177-3AD203B41FA5}">
                      <a16:colId xmlns:a16="http://schemas.microsoft.com/office/drawing/2014/main" val="491973001"/>
                    </a:ext>
                  </a:extLst>
                </a:gridCol>
                <a:gridCol w="658368">
                  <a:extLst>
                    <a:ext uri="{9D8B030D-6E8A-4147-A177-3AD203B41FA5}">
                      <a16:colId xmlns:a16="http://schemas.microsoft.com/office/drawing/2014/main" val="4235215381"/>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165543657"/>
                  </a:ext>
                </a:extLst>
              </a:tr>
              <a:tr h="370840">
                <a:tc>
                  <a:txBody>
                    <a:bodyPr/>
                    <a:lstStyle/>
                    <a:p>
                      <a:r>
                        <a:rPr lang="en-US" sz="1000" b="1"/>
                        <a:t>Mitsubishi Kuwait - 2017-02-09 15:29:15</a:t>
                      </a:r>
                      <a:r>
                        <a:rPr lang="en-US" sz="1000"/>
                        <a:t>
Amazing promotions for the new Mitsubishi Pajero 2017
Pass by &amp; book your test drive &amp; we are sure that you are going to like it #Certainly</a:t>
                      </a:r>
                      <a:endParaRPr lang="en-US" sz="1000"/>
                    </a:p>
                  </a:txBody>
                  <a:tcPr/>
                </a:tc>
                <a:tc>
                  <a:txBody>
                    <a:bodyPr/>
                    <a:lstStyle/>
                    <a:p>
                      <a:r>
                        <a:rPr lang="en-US" sz="1000"/>
                        <a:t>4245</a:t>
                      </a:r>
                      <a:endParaRPr lang="en-US" sz="1000"/>
                    </a:p>
                  </a:txBody>
                  <a:tcPr/>
                </a:tc>
                <a:tc>
                  <a:txBody>
                    <a:bodyPr/>
                    <a:lstStyle/>
                    <a:p>
                      <a:r>
                        <a:rPr lang="en-US" sz="1000"/>
                        <a:t>4110</a:t>
                      </a:r>
                      <a:endParaRPr lang="en-US" sz="1000"/>
                    </a:p>
                  </a:txBody>
                  <a:tcPr/>
                </a:tc>
                <a:tc>
                  <a:txBody>
                    <a:bodyPr/>
                    <a:lstStyle/>
                    <a:p>
                      <a:r>
                        <a:rPr lang="en-US" sz="1000"/>
                        <a:t>33</a:t>
                      </a:r>
                      <a:endParaRPr lang="en-US" sz="1000"/>
                    </a:p>
                  </a:txBody>
                  <a:tcPr/>
                </a:tc>
                <a:tc>
                  <a:txBody>
                    <a:bodyPr/>
                    <a:lstStyle/>
                    <a:p>
                      <a:r>
                        <a:rPr lang="en-US" sz="1000"/>
                        <a:t>102</a:t>
                      </a:r>
                      <a:endParaRPr lang="en-US" sz="1000"/>
                    </a:p>
                  </a:txBody>
                  <a:tcPr/>
                </a:tc>
                <a:tc>
                  <a:txBody>
                    <a:bodyPr/>
                    <a:lstStyle/>
                    <a:p>
                      <a:r>
                        <a:rPr lang="en-US" sz="1000"/>
                        <a:t>7.6655%</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4020794596"/>
                  </a:ext>
                </a:extLst>
              </a:tr>
              <a:tr h="370840">
                <a:tc>
                  <a:txBody>
                    <a:bodyPr/>
                    <a:lstStyle/>
                    <a:p>
                      <a:r>
                        <a:rPr lang="en-US" sz="1000" b="1"/>
                        <a:t>TOYOTA Kuwait - 2017-02-06 15:08:44</a:t>
                      </a:r>
                      <a:r>
                        <a:rPr lang="en-US" sz="1000"/>
                        <a:t>
</a:t>
                      </a:r>
                      <a:r>
                        <a:rPr lang="ar-AE" sz="1000"/>
                        <a:t>خدمة الصيانة اكسبرس الأسرع عالمياً ... إنجاز الصيانة الدورية خلال 60 دقيقة للسيارات السيدان و 90 دقيقة لسيارات الدفع الرباعي.</a:t>
                      </a:r>
                      <a:endParaRPr lang="en-US" sz="1000"/>
                    </a:p>
                  </a:txBody>
                  <a:tcPr/>
                </a:tc>
                <a:tc>
                  <a:txBody>
                    <a:bodyPr/>
                    <a:lstStyle/>
                    <a:p>
                      <a:r>
                        <a:rPr lang="en-US" sz="1000"/>
                        <a:t>237</a:t>
                      </a:r>
                      <a:endParaRPr lang="en-US" sz="1000"/>
                    </a:p>
                  </a:txBody>
                  <a:tcPr/>
                </a:tc>
                <a:tc>
                  <a:txBody>
                    <a:bodyPr/>
                    <a:lstStyle/>
                    <a:p>
                      <a:r>
                        <a:rPr lang="en-US" sz="1000"/>
                        <a:t>166</a:t>
                      </a:r>
                      <a:endParaRPr lang="en-US" sz="1000"/>
                    </a:p>
                  </a:txBody>
                  <a:tcPr/>
                </a:tc>
                <a:tc>
                  <a:txBody>
                    <a:bodyPr/>
                    <a:lstStyle/>
                    <a:p>
                      <a:r>
                        <a:rPr lang="en-US" sz="1000"/>
                        <a:t>12</a:t>
                      </a:r>
                      <a:endParaRPr lang="en-US" sz="1000"/>
                    </a:p>
                  </a:txBody>
                  <a:tcPr/>
                </a:tc>
                <a:tc>
                  <a:txBody>
                    <a:bodyPr/>
                    <a:lstStyle/>
                    <a:p>
                      <a:r>
                        <a:rPr lang="en-US" sz="1000"/>
                        <a:t>59</a:t>
                      </a:r>
                      <a:endParaRPr lang="en-US" sz="1000"/>
                    </a:p>
                  </a:txBody>
                  <a:tcPr/>
                </a:tc>
                <a:tc>
                  <a:txBody>
                    <a:bodyPr/>
                    <a:lstStyle/>
                    <a:p>
                      <a:r>
                        <a:rPr lang="en-US" sz="1000"/>
                        <a:t>0.1785%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407286220"/>
                  </a:ext>
                </a:extLst>
              </a:tr>
              <a:tr h="370840">
                <a:tc>
                  <a:txBody>
                    <a:bodyPr/>
                    <a:lstStyle/>
                    <a:p>
                      <a:r>
                        <a:rPr lang="en-US" sz="1000" b="1"/>
                        <a:t>Chevrolet Alghanim </a:t>
                      </a:r>
                      <a:r>
                        <a:rPr lang="ar-AE" sz="1000" b="1"/>
                        <a:t>شفروليه الغانم - 2017-02-08 16:47:19</a:t>
                      </a:r>
                      <a:r>
                        <a:rPr lang="ar-AE" sz="1000"/>
                        <a:t>
</a:t>
                      </a:r>
                      <a:r>
                        <a:rPr lang="en-US" sz="1000"/>
                        <a:t>From 1-10 what would you give this new #Z06 color, sterling blue?</a:t>
                      </a:r>
                      <a:endParaRPr lang="en-US" sz="1000"/>
                    </a:p>
                  </a:txBody>
                  <a:tcPr/>
                </a:tc>
                <a:tc>
                  <a:txBody>
                    <a:bodyPr/>
                    <a:lstStyle/>
                    <a:p>
                      <a:r>
                        <a:rPr lang="en-US" sz="1000"/>
                        <a:t>75</a:t>
                      </a:r>
                      <a:endParaRPr lang="en-US" sz="1000"/>
                    </a:p>
                  </a:txBody>
                  <a:tcPr/>
                </a:tc>
                <a:tc>
                  <a:txBody>
                    <a:bodyPr/>
                    <a:lstStyle/>
                    <a:p>
                      <a:r>
                        <a:rPr lang="en-US" sz="1000"/>
                        <a:t>59</a:t>
                      </a:r>
                      <a:endParaRPr lang="en-US" sz="1000"/>
                    </a:p>
                  </a:txBody>
                  <a:tcPr/>
                </a:tc>
                <a:tc>
                  <a:txBody>
                    <a:bodyPr/>
                    <a:lstStyle/>
                    <a:p>
                      <a:r>
                        <a:rPr lang="en-US" sz="1000"/>
                        <a:t>12</a:t>
                      </a:r>
                      <a:endParaRPr lang="en-US" sz="1000"/>
                    </a:p>
                  </a:txBody>
                  <a:tcPr/>
                </a:tc>
                <a:tc>
                  <a:txBody>
                    <a:bodyPr/>
                    <a:lstStyle/>
                    <a:p>
                      <a:r>
                        <a:rPr lang="en-US" sz="1000"/>
                        <a:t>4</a:t>
                      </a:r>
                      <a:endParaRPr lang="en-US" sz="1000"/>
                    </a:p>
                  </a:txBody>
                  <a:tcPr/>
                </a:tc>
                <a:tc>
                  <a:txBody>
                    <a:bodyPr/>
                    <a:lstStyle/>
                    <a:p>
                      <a:r>
                        <a:rPr lang="en-US" sz="1000"/>
                        <a:t>0.0538%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597888634"/>
                  </a:ext>
                </a:extLst>
              </a:tr>
              <a:tr h="370840">
                <a:tc>
                  <a:txBody>
                    <a:bodyPr/>
                    <a:lstStyle/>
                    <a:p>
                      <a:r>
                        <a:rPr lang="en-US" sz="1000" b="1"/>
                        <a:t>Nissan Kuwait - Al Babtain - 2017-02-08 16:14:00</a:t>
                      </a:r>
                      <a:r>
                        <a:rPr lang="en-US" sz="1000"/>
                        <a:t>
Hello, my name is Dony Swamy. I have been working in Nissan Al-Babtain as a Service Advisor for 16 years. My favorite part of my job is providing excellent customer service by helping and assisting customers in need with different issues that they might face. My favorite car at Nissan is the Altima.</a:t>
                      </a:r>
                      <a:endParaRPr lang="en-US" sz="1000"/>
                    </a:p>
                  </a:txBody>
                  <a:tcPr/>
                </a:tc>
                <a:tc>
                  <a:txBody>
                    <a:bodyPr/>
                    <a:lstStyle/>
                    <a:p>
                      <a:r>
                        <a:rPr lang="en-US" sz="1000"/>
                        <a:t>69</a:t>
                      </a:r>
                      <a:endParaRPr lang="en-US" sz="1000"/>
                    </a:p>
                  </a:txBody>
                  <a:tcPr/>
                </a:tc>
                <a:tc>
                  <a:txBody>
                    <a:bodyPr/>
                    <a:lstStyle/>
                    <a:p>
                      <a:r>
                        <a:rPr lang="en-US" sz="1000"/>
                        <a:t>58</a:t>
                      </a:r>
                      <a:endParaRPr lang="en-US" sz="1000"/>
                    </a:p>
                  </a:txBody>
                  <a:tcPr/>
                </a:tc>
                <a:tc>
                  <a:txBody>
                    <a:bodyPr/>
                    <a:lstStyle/>
                    <a:p>
                      <a:r>
                        <a:rPr lang="en-US" sz="1000"/>
                        <a:t>7</a:t>
                      </a:r>
                      <a:endParaRPr lang="en-US" sz="1000"/>
                    </a:p>
                  </a:txBody>
                  <a:tcPr/>
                </a:tc>
                <a:tc>
                  <a:txBody>
                    <a:bodyPr/>
                    <a:lstStyle/>
                    <a:p>
                      <a:r>
                        <a:rPr lang="en-US" sz="1000"/>
                        <a:t>4</a:t>
                      </a:r>
                      <a:endParaRPr lang="en-US" sz="1000"/>
                    </a:p>
                  </a:txBody>
                  <a:tcPr/>
                </a:tc>
                <a:tc>
                  <a:txBody>
                    <a:bodyPr/>
                    <a:lstStyle/>
                    <a:p>
                      <a:r>
                        <a:rPr lang="en-US" sz="1000"/>
                        <a:t>0.2755%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876818105"/>
                  </a:ext>
                </a:extLst>
              </a:tr>
              <a:tr h="370840">
                <a:tc>
                  <a:txBody>
                    <a:bodyPr/>
                    <a:lstStyle/>
                    <a:p>
                      <a:r>
                        <a:rPr lang="en-US" sz="1000" b="1"/>
                        <a:t>Chevrolet Alghanim </a:t>
                      </a:r>
                      <a:r>
                        <a:rPr lang="ar-AE" sz="1000" b="1"/>
                        <a:t>شفروليه الغانم - 2017-02-09 16:43:46</a:t>
                      </a:r>
                      <a:r>
                        <a:rPr lang="ar-AE" sz="1000"/>
                        <a:t>
</a:t>
                      </a:r>
                      <a:r>
                        <a:rPr lang="en-US" sz="1000"/>
                        <a:t>Which Chevy makes it to the middle?
</a:t>
                      </a:r>
                      <a:r>
                        <a:rPr lang="ar-AE" sz="1000"/>
                        <a:t>اي سيارة راح توصل النص؟</a:t>
                      </a:r>
                      <a:endParaRPr lang="en-US" sz="1000"/>
                    </a:p>
                  </a:txBody>
                  <a:tcPr/>
                </a:tc>
                <a:tc>
                  <a:txBody>
                    <a:bodyPr/>
                    <a:lstStyle/>
                    <a:p>
                      <a:r>
                        <a:rPr lang="en-US" sz="1000"/>
                        <a:t>62</a:t>
                      </a:r>
                      <a:endParaRPr lang="en-US" sz="1000"/>
                    </a:p>
                  </a:txBody>
                  <a:tcPr/>
                </a:tc>
                <a:tc>
                  <a:txBody>
                    <a:bodyPr/>
                    <a:lstStyle/>
                    <a:p>
                      <a:r>
                        <a:rPr lang="en-US" sz="1000"/>
                        <a:t>27</a:t>
                      </a:r>
                      <a:endParaRPr lang="en-US" sz="1000"/>
                    </a:p>
                  </a:txBody>
                  <a:tcPr/>
                </a:tc>
                <a:tc>
                  <a:txBody>
                    <a:bodyPr/>
                    <a:lstStyle/>
                    <a:p>
                      <a:r>
                        <a:rPr lang="en-US" sz="1000"/>
                        <a:t>34</a:t>
                      </a:r>
                      <a:endParaRPr lang="en-US" sz="1000"/>
                    </a:p>
                  </a:txBody>
                  <a:tcPr/>
                </a:tc>
                <a:tc>
                  <a:txBody>
                    <a:bodyPr/>
                    <a:lstStyle/>
                    <a:p>
                      <a:r>
                        <a:rPr lang="en-US" sz="1000"/>
                        <a:t>1</a:t>
                      </a:r>
                      <a:endParaRPr lang="en-US" sz="1000"/>
                    </a:p>
                  </a:txBody>
                  <a:tcPr/>
                </a:tc>
                <a:tc>
                  <a:txBody>
                    <a:bodyPr/>
                    <a:lstStyle/>
                    <a:p>
                      <a:r>
                        <a:rPr lang="en-US" sz="1000"/>
                        <a:t>0.0445%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18604945"/>
                  </a:ext>
                </a:extLst>
              </a:tr>
            </a:tbl>
          </a:graphicData>
        </a:graphic>
      </p:graphicFrame>
      <p:sp>
        <p:nvSpPr>
          <p:cNvPr id="4" name="Text Placeholder 3"/>
          <p:cNvSpPr>
            <a:spLocks noGrp="1"/>
          </p:cNvSpPr>
          <p:nvPr>
            <p:ph type="body" sz="quarter" idx="14"/>
          </p:nvPr>
        </p:nvSpPr>
        <p:spPr/>
        <p:txBody>
          <a:bodyPr/>
          <a:lstStyle/>
          <a:p>
            <a:r>
              <a:rPr lang="en-US"/>
              <a:t>06/02/2017 - 13/02/2017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964174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799066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430877334"/>
                    </a:ext>
                  </a:extLst>
                </a:gridCol>
                <a:gridCol w="658368">
                  <a:extLst>
                    <a:ext uri="{9D8B030D-6E8A-4147-A177-3AD203B41FA5}">
                      <a16:colId xmlns:a16="http://schemas.microsoft.com/office/drawing/2014/main" val="2149723194"/>
                    </a:ext>
                  </a:extLst>
                </a:gridCol>
                <a:gridCol w="658368">
                  <a:extLst>
                    <a:ext uri="{9D8B030D-6E8A-4147-A177-3AD203B41FA5}">
                      <a16:colId xmlns:a16="http://schemas.microsoft.com/office/drawing/2014/main" val="724486965"/>
                    </a:ext>
                  </a:extLst>
                </a:gridCol>
                <a:gridCol w="658368">
                  <a:extLst>
                    <a:ext uri="{9D8B030D-6E8A-4147-A177-3AD203B41FA5}">
                      <a16:colId xmlns:a16="http://schemas.microsoft.com/office/drawing/2014/main" val="2433255878"/>
                    </a:ext>
                  </a:extLst>
                </a:gridCol>
                <a:gridCol w="658368">
                  <a:extLst>
                    <a:ext uri="{9D8B030D-6E8A-4147-A177-3AD203B41FA5}">
                      <a16:colId xmlns:a16="http://schemas.microsoft.com/office/drawing/2014/main" val="1911814182"/>
                    </a:ext>
                  </a:extLst>
                </a:gridCol>
                <a:gridCol w="658368">
                  <a:extLst>
                    <a:ext uri="{9D8B030D-6E8A-4147-A177-3AD203B41FA5}">
                      <a16:colId xmlns:a16="http://schemas.microsoft.com/office/drawing/2014/main" val="3299248199"/>
                    </a:ext>
                  </a:extLst>
                </a:gridCol>
                <a:gridCol w="658368">
                  <a:extLst>
                    <a:ext uri="{9D8B030D-6E8A-4147-A177-3AD203B41FA5}">
                      <a16:colId xmlns:a16="http://schemas.microsoft.com/office/drawing/2014/main" val="3144370117"/>
                    </a:ext>
                  </a:extLst>
                </a:gridCol>
                <a:gridCol w="658368">
                  <a:extLst>
                    <a:ext uri="{9D8B030D-6E8A-4147-A177-3AD203B41FA5}">
                      <a16:colId xmlns:a16="http://schemas.microsoft.com/office/drawing/2014/main" val="1239704044"/>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523878950"/>
                  </a:ext>
                </a:extLst>
              </a:tr>
              <a:tr h="370840">
                <a:tc>
                  <a:txBody>
                    <a:bodyPr/>
                    <a:lstStyle/>
                    <a:p>
                      <a:r>
                        <a:rPr lang="en-US" sz="1000" b="1"/>
                        <a:t>Chevrolet Alghanim </a:t>
                      </a:r>
                      <a:r>
                        <a:rPr lang="ar-AE" sz="1000" b="1"/>
                        <a:t>شفروليه الغانم - 2017-02-12 16:57:04</a:t>
                      </a:r>
                      <a:r>
                        <a:rPr lang="ar-AE" sz="1000"/>
                        <a:t>
</a:t>
                      </a:r>
                      <a:r>
                        <a:rPr lang="en-US" sz="1000"/>
                        <a:t>Great stance of pride from the Tahoe, and an even greater capture of the moment from @i.hks, Thanks</a:t>
                      </a:r>
                      <a:endParaRPr lang="en-US" sz="1000"/>
                    </a:p>
                  </a:txBody>
                  <a:tcPr/>
                </a:tc>
                <a:tc>
                  <a:txBody>
                    <a:bodyPr/>
                    <a:lstStyle/>
                    <a:p>
                      <a:r>
                        <a:rPr lang="en-US" sz="1000"/>
                        <a:t>61</a:t>
                      </a:r>
                      <a:endParaRPr lang="en-US" sz="1000"/>
                    </a:p>
                  </a:txBody>
                  <a:tcPr/>
                </a:tc>
                <a:tc>
                  <a:txBody>
                    <a:bodyPr/>
                    <a:lstStyle/>
                    <a:p>
                      <a:r>
                        <a:rPr lang="en-US" sz="1000"/>
                        <a:t>57</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0.0437%</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013870653"/>
                  </a:ext>
                </a:extLst>
              </a:tr>
              <a:tr h="370840">
                <a:tc>
                  <a:txBody>
                    <a:bodyPr/>
                    <a:lstStyle/>
                    <a:p>
                      <a:r>
                        <a:rPr lang="en-US" sz="1000" b="1"/>
                        <a:t>KIA Motors Kuwait - 2017-02-11 13:07:02</a:t>
                      </a:r>
                      <a:r>
                        <a:rPr lang="en-US" sz="1000"/>
                        <a:t>
</a:t>
                      </a:r>
                      <a:r>
                        <a:rPr lang="ar-AE" sz="1000"/>
                        <a:t>حياكم الله في معرضنا في الري..لاتطوفكم عروض فبراير 
</a:t>
                      </a:r>
                      <a:r>
                        <a:rPr lang="en-US" sz="1000"/>
                        <a:t>Come and visit us in AlRai Showroom..Don’t miss February Offer</a:t>
                      </a:r>
                      <a:endParaRPr lang="en-US" sz="1000"/>
                    </a:p>
                  </a:txBody>
                  <a:tcPr/>
                </a:tc>
                <a:tc>
                  <a:txBody>
                    <a:bodyPr/>
                    <a:lstStyle/>
                    <a:p>
                      <a:r>
                        <a:rPr lang="en-US" sz="1000"/>
                        <a:t>58</a:t>
                      </a:r>
                      <a:endParaRPr lang="en-US" sz="1000"/>
                    </a:p>
                  </a:txBody>
                  <a:tcPr/>
                </a:tc>
                <a:tc>
                  <a:txBody>
                    <a:bodyPr/>
                    <a:lstStyle/>
                    <a:p>
                      <a:r>
                        <a:rPr lang="en-US" sz="1000"/>
                        <a:t>49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0.0916%</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105614205"/>
                  </a:ext>
                </a:extLst>
              </a:tr>
              <a:tr h="370840">
                <a:tc>
                  <a:txBody>
                    <a:bodyPr/>
                    <a:lstStyle/>
                    <a:p>
                      <a:r>
                        <a:rPr lang="en-US" sz="1000" b="1"/>
                        <a:t>Chevrolet Alghanim </a:t>
                      </a:r>
                      <a:r>
                        <a:rPr lang="ar-AE" sz="1000" b="1"/>
                        <a:t>شفروليه الغانم - 2017-02-11 17:11:27</a:t>
                      </a:r>
                      <a:r>
                        <a:rPr lang="ar-AE" sz="1000"/>
                        <a:t>
</a:t>
                      </a:r>
                      <a:r>
                        <a:rPr lang="en-US" sz="1000"/>
                        <a:t>When you decide to add a 800hp Supercharged V8 on a Camaro SS, you get the Camaro Yenko. Only 50 are produced yearly by Specialty Vehicle Engineering (SVE).</a:t>
                      </a:r>
                      <a:endParaRPr lang="en-US" sz="1000"/>
                    </a:p>
                  </a:txBody>
                  <a:tcPr/>
                </a:tc>
                <a:tc>
                  <a:txBody>
                    <a:bodyPr/>
                    <a:lstStyle/>
                    <a:p>
                      <a:r>
                        <a:rPr lang="en-US" sz="1000"/>
                        <a:t>56</a:t>
                      </a:r>
                      <a:endParaRPr lang="en-US" sz="1000"/>
                    </a:p>
                  </a:txBody>
                  <a:tcPr/>
                </a:tc>
                <a:tc>
                  <a:txBody>
                    <a:bodyPr/>
                    <a:lstStyle/>
                    <a:p>
                      <a:r>
                        <a:rPr lang="en-US" sz="1000"/>
                        <a:t>49</a:t>
                      </a:r>
                      <a:endParaRPr lang="en-US" sz="1000"/>
                    </a:p>
                  </a:txBody>
                  <a:tcPr/>
                </a:tc>
                <a:tc>
                  <a:txBody>
                    <a:bodyPr/>
                    <a:lstStyle/>
                    <a:p>
                      <a:r>
                        <a:rPr lang="en-US" sz="1000"/>
                        <a:t>4</a:t>
                      </a:r>
                      <a:endParaRPr lang="en-US" sz="1000"/>
                    </a:p>
                  </a:txBody>
                  <a:tcPr/>
                </a:tc>
                <a:tc>
                  <a:txBody>
                    <a:bodyPr/>
                    <a:lstStyle/>
                    <a:p>
                      <a:r>
                        <a:rPr lang="en-US" sz="1000"/>
                        <a:t>3</a:t>
                      </a:r>
                      <a:endParaRPr lang="en-US" sz="1000"/>
                    </a:p>
                  </a:txBody>
                  <a:tcPr/>
                </a:tc>
                <a:tc>
                  <a:txBody>
                    <a:bodyPr/>
                    <a:lstStyle/>
                    <a:p>
                      <a:r>
                        <a:rPr lang="en-US" sz="1000"/>
                        <a:t>0.0401%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243654222"/>
                  </a:ext>
                </a:extLst>
              </a:tr>
              <a:tr h="370840">
                <a:tc>
                  <a:txBody>
                    <a:bodyPr/>
                    <a:lstStyle/>
                    <a:p>
                      <a:r>
                        <a:rPr lang="en-US" sz="1000" b="1"/>
                        <a:t>Mitsubishi Kuwait - 2017-02-08 16:49:39</a:t>
                      </a:r>
                      <a:r>
                        <a:rPr lang="en-US" sz="1000"/>
                        <a:t>
many differences can you spot ? #Certainly</a:t>
                      </a:r>
                      <a:endParaRPr lang="en-US" sz="1000"/>
                    </a:p>
                  </a:txBody>
                  <a:tcPr/>
                </a:tc>
                <a:tc>
                  <a:txBody>
                    <a:bodyPr/>
                    <a:lstStyle/>
                    <a:p>
                      <a:r>
                        <a:rPr lang="en-US" sz="1000"/>
                        <a:t>56</a:t>
                      </a:r>
                      <a:endParaRPr lang="en-US" sz="1000"/>
                    </a:p>
                  </a:txBody>
                  <a:tcPr/>
                </a:tc>
                <a:tc>
                  <a:txBody>
                    <a:bodyPr/>
                    <a:lstStyle/>
                    <a:p>
                      <a:r>
                        <a:rPr lang="en-US" sz="1000"/>
                        <a:t>37</a:t>
                      </a:r>
                      <a:endParaRPr lang="en-US" sz="1000"/>
                    </a:p>
                  </a:txBody>
                  <a:tcPr/>
                </a:tc>
                <a:tc>
                  <a:txBody>
                    <a:bodyPr/>
                    <a:lstStyle/>
                    <a:p>
                      <a:r>
                        <a:rPr lang="en-US" sz="1000"/>
                        <a:t>18</a:t>
                      </a:r>
                      <a:endParaRPr lang="en-US" sz="1000"/>
                    </a:p>
                  </a:txBody>
                  <a:tcPr/>
                </a:tc>
                <a:tc>
                  <a:txBody>
                    <a:bodyPr/>
                    <a:lstStyle/>
                    <a:p>
                      <a:r>
                        <a:rPr lang="en-US" sz="1000"/>
                        <a:t>1</a:t>
                      </a:r>
                      <a:endParaRPr lang="en-US" sz="1000"/>
                    </a:p>
                  </a:txBody>
                  <a:tcPr/>
                </a:tc>
                <a:tc>
                  <a:txBody>
                    <a:bodyPr/>
                    <a:lstStyle/>
                    <a:p>
                      <a:r>
                        <a:rPr lang="en-US" sz="1000"/>
                        <a:t>0.1012%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72627903"/>
                  </a:ext>
                </a:extLst>
              </a:tr>
              <a:tr h="370840">
                <a:tc>
                  <a:txBody>
                    <a:bodyPr/>
                    <a:lstStyle/>
                    <a:p>
                      <a:r>
                        <a:rPr lang="en-US" sz="1000" b="1"/>
                        <a:t>Chevrolet Alghanim </a:t>
                      </a:r>
                      <a:r>
                        <a:rPr lang="ar-AE" sz="1000" b="1"/>
                        <a:t>شفروليه الغانم - 2017-02-07 16:40:59</a:t>
                      </a:r>
                      <a:r>
                        <a:rPr lang="ar-AE" sz="1000"/>
                        <a:t>
</a:t>
                      </a:r>
                      <a:r>
                        <a:rPr lang="en-US" sz="1000"/>
                        <a:t>Don't mess with a Chevy!
</a:t>
                      </a:r>
                      <a:r>
                        <a:rPr lang="ar-AE" sz="1000"/>
                        <a:t>لا تتحرش بالشفر!</a:t>
                      </a:r>
                      <a:endParaRPr lang="en-US" sz="1000"/>
                    </a:p>
                  </a:txBody>
                  <a:tcPr/>
                </a:tc>
                <a:tc>
                  <a:txBody>
                    <a:bodyPr/>
                    <a:lstStyle/>
                    <a:p>
                      <a:r>
                        <a:rPr lang="en-US" sz="1000"/>
                        <a:t>54</a:t>
                      </a:r>
                      <a:endParaRPr lang="en-US" sz="1000"/>
                    </a:p>
                  </a:txBody>
                  <a:tcPr/>
                </a:tc>
                <a:tc>
                  <a:txBody>
                    <a:bodyPr/>
                    <a:lstStyle/>
                    <a:p>
                      <a:r>
                        <a:rPr lang="en-US" sz="1000"/>
                        <a:t>40</a:t>
                      </a:r>
                      <a:endParaRPr lang="en-US" sz="1000"/>
                    </a:p>
                  </a:txBody>
                  <a:tcPr/>
                </a:tc>
                <a:tc>
                  <a:txBody>
                    <a:bodyPr/>
                    <a:lstStyle/>
                    <a:p>
                      <a:r>
                        <a:rPr lang="en-US" sz="1000"/>
                        <a:t>0</a:t>
                      </a:r>
                      <a:endParaRPr lang="en-US" sz="1000"/>
                    </a:p>
                  </a:txBody>
                  <a:tcPr/>
                </a:tc>
                <a:tc>
                  <a:txBody>
                    <a:bodyPr/>
                    <a:lstStyle/>
                    <a:p>
                      <a:r>
                        <a:rPr lang="en-US" sz="1000"/>
                        <a:t>14</a:t>
                      </a:r>
                      <a:endParaRPr lang="en-US" sz="1000"/>
                    </a:p>
                  </a:txBody>
                  <a:tcPr/>
                </a:tc>
                <a:tc>
                  <a:txBody>
                    <a:bodyPr/>
                    <a:lstStyle/>
                    <a:p>
                      <a:r>
                        <a:rPr lang="en-US" sz="1000"/>
                        <a:t>0.0388%</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02997635"/>
                  </a:ext>
                </a:extLst>
              </a:tr>
              <a:tr h="370840">
                <a:tc>
                  <a:txBody>
                    <a:bodyPr/>
                    <a:lstStyle/>
                    <a:p>
                      <a:r>
                        <a:rPr lang="en-US" sz="1000" b="1"/>
                        <a:t>Mitsubishi Kuwait - 2017-02-07 14:03:27</a:t>
                      </a:r>
                      <a:r>
                        <a:rPr lang="en-US" sz="1000"/>
                        <a:t>
Every body say Monteroo , Monteroooo
I can’t hear you !!
#Certainly</a:t>
                      </a:r>
                      <a:endParaRPr lang="en-US" sz="1000"/>
                    </a:p>
                  </a:txBody>
                  <a:tcPr/>
                </a:tc>
                <a:tc>
                  <a:txBody>
                    <a:bodyPr/>
                    <a:lstStyle/>
                    <a:p>
                      <a:r>
                        <a:rPr lang="en-US" sz="1000"/>
                        <a:t>49</a:t>
                      </a:r>
                      <a:endParaRPr lang="en-US" sz="1000"/>
                    </a:p>
                  </a:txBody>
                  <a:tcPr/>
                </a:tc>
                <a:tc>
                  <a:txBody>
                    <a:bodyPr/>
                    <a:lstStyle/>
                    <a:p>
                      <a:r>
                        <a:rPr lang="en-US" sz="1000"/>
                        <a:t>40</a:t>
                      </a:r>
                      <a:endParaRPr lang="en-US" sz="1000"/>
                    </a:p>
                  </a:txBody>
                  <a:tcPr/>
                </a:tc>
                <a:tc>
                  <a:txBody>
                    <a:bodyPr/>
                    <a:lstStyle/>
                    <a:p>
                      <a:r>
                        <a:rPr lang="en-US" sz="1000"/>
                        <a:t>5</a:t>
                      </a:r>
                      <a:endParaRPr lang="en-US" sz="1000"/>
                    </a:p>
                  </a:txBody>
                  <a:tcPr/>
                </a:tc>
                <a:tc>
                  <a:txBody>
                    <a:bodyPr/>
                    <a:lstStyle/>
                    <a:p>
                      <a:r>
                        <a:rPr lang="en-US" sz="1000"/>
                        <a:t>4</a:t>
                      </a:r>
                      <a:endParaRPr lang="en-US" sz="1000"/>
                    </a:p>
                  </a:txBody>
                  <a:tcPr/>
                </a:tc>
                <a:tc>
                  <a:txBody>
                    <a:bodyPr/>
                    <a:lstStyle/>
                    <a:p>
                      <a:r>
                        <a:rPr lang="en-US" sz="1000"/>
                        <a:t>0.0885%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55847718"/>
                  </a:ext>
                </a:extLst>
              </a:tr>
              <a:tr h="370840">
                <a:tc>
                  <a:txBody>
                    <a:bodyPr/>
                    <a:lstStyle/>
                    <a:p>
                      <a:r>
                        <a:rPr lang="en-US" sz="1000" b="1"/>
                        <a:t>Nissan Kuwait - Al Babtain - 2017-02-12 16:30:22</a:t>
                      </a:r>
                      <a:r>
                        <a:rPr lang="en-US" sz="1000"/>
                        <a:t>
A beast from every angle!</a:t>
                      </a:r>
                      <a:endParaRPr lang="en-US" sz="1000"/>
                    </a:p>
                  </a:txBody>
                  <a:tcPr/>
                </a:tc>
                <a:tc>
                  <a:txBody>
                    <a:bodyPr/>
                    <a:lstStyle/>
                    <a:p>
                      <a:r>
                        <a:rPr lang="en-US" sz="1000"/>
                        <a:t>49</a:t>
                      </a:r>
                      <a:endParaRPr lang="en-US" sz="1000"/>
                    </a:p>
                  </a:txBody>
                  <a:tcPr/>
                </a:tc>
                <a:tc>
                  <a:txBody>
                    <a:bodyPr/>
                    <a:lstStyle/>
                    <a:p>
                      <a:r>
                        <a:rPr lang="en-US" sz="1000"/>
                        <a:t>48</a:t>
                      </a:r>
                      <a:endParaRPr lang="en-US" sz="1000"/>
                    </a:p>
                  </a:txBody>
                  <a:tcPr/>
                </a:tc>
                <a:tc>
                  <a:txBody>
                    <a:bodyPr/>
                    <a:lstStyle/>
                    <a:p>
                      <a:r>
                        <a:rPr lang="en-US" sz="1000"/>
                        <a:t>0</a:t>
                      </a:r>
                      <a:endParaRPr lang="en-US" sz="1000"/>
                    </a:p>
                  </a:txBody>
                  <a:tcPr/>
                </a:tc>
                <a:tc>
                  <a:txBody>
                    <a:bodyPr/>
                    <a:lstStyle/>
                    <a:p>
                      <a:r>
                        <a:rPr lang="en-US" sz="1000"/>
                        <a:t>1</a:t>
                      </a:r>
                      <a:endParaRPr lang="en-US" sz="1000"/>
                    </a:p>
                  </a:txBody>
                  <a:tcPr/>
                </a:tc>
                <a:tc>
                  <a:txBody>
                    <a:bodyPr/>
                    <a:lstStyle/>
                    <a:p>
                      <a:r>
                        <a:rPr lang="en-US" sz="1000"/>
                        <a:t>0.1946%</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3121886916"/>
                  </a:ext>
                </a:extLst>
              </a:tr>
              <a:tr h="370840">
                <a:tc>
                  <a:txBody>
                    <a:bodyPr/>
                    <a:lstStyle/>
                    <a:p>
                      <a:r>
                        <a:rPr lang="en-US" sz="1000" b="1"/>
                        <a:t>KIA Motors Kuwait - 2017-02-08 16:07:12</a:t>
                      </a:r>
                      <a:r>
                        <a:rPr lang="en-US" sz="1000"/>
                        <a:t>
</a:t>
                      </a:r>
                      <a:r>
                        <a:rPr lang="ar-AE" sz="1000"/>
                        <a:t>الآن سورينتو وموهافي 2017 بأسعار أقل من التكلفة...لاطوفكم الفرصة 
</a:t>
                      </a:r>
                      <a:r>
                        <a:rPr lang="en-US" sz="1000"/>
                        <a:t>Don’t miss Sorento &amp; Mohave 2017 offer.. Prices below cost</a:t>
                      </a:r>
                      <a:endParaRPr lang="en-US" sz="1000"/>
                    </a:p>
                  </a:txBody>
                  <a:tcPr/>
                </a:tc>
                <a:tc>
                  <a:txBody>
                    <a:bodyPr/>
                    <a:lstStyle/>
                    <a:p>
                      <a:r>
                        <a:rPr lang="en-US" sz="1000"/>
                        <a:t>47</a:t>
                      </a:r>
                      <a:endParaRPr lang="en-US" sz="1000"/>
                    </a:p>
                  </a:txBody>
                  <a:tcPr/>
                </a:tc>
                <a:tc>
                  <a:txBody>
                    <a:bodyPr/>
                    <a:lstStyle/>
                    <a:p>
                      <a:r>
                        <a:rPr lang="en-US" sz="1000"/>
                        <a:t>32</a:t>
                      </a:r>
                      <a:endParaRPr lang="en-US" sz="1000"/>
                    </a:p>
                  </a:txBody>
                  <a:tcPr/>
                </a:tc>
                <a:tc>
                  <a:txBody>
                    <a:bodyPr/>
                    <a:lstStyle/>
                    <a:p>
                      <a:r>
                        <a:rPr lang="en-US" sz="1000"/>
                        <a:t>11</a:t>
                      </a:r>
                      <a:endParaRPr lang="en-US" sz="1000"/>
                    </a:p>
                  </a:txBody>
                  <a:tcPr/>
                </a:tc>
                <a:tc>
                  <a:txBody>
                    <a:bodyPr/>
                    <a:lstStyle/>
                    <a:p>
                      <a:r>
                        <a:rPr lang="en-US" sz="1000"/>
                        <a:t>4</a:t>
                      </a:r>
                      <a:endParaRPr lang="en-US" sz="1000"/>
                    </a:p>
                  </a:txBody>
                  <a:tcPr/>
                </a:tc>
                <a:tc>
                  <a:txBody>
                    <a:bodyPr/>
                    <a:lstStyle/>
                    <a:p>
                      <a:r>
                        <a:rPr lang="en-US" sz="1000"/>
                        <a:t>0.0743%</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2231897683"/>
                  </a:ext>
                </a:extLst>
              </a:tr>
              <a:tr h="370840">
                <a:tc>
                  <a:txBody>
                    <a:bodyPr/>
                    <a:lstStyle/>
                    <a:p>
                      <a:r>
                        <a:rPr lang="en-US" sz="1000" b="1"/>
                        <a:t>Mitsubishi Kuwait - 2017-02-06 12:23:59</a:t>
                      </a:r>
                      <a:r>
                        <a:rPr lang="en-US" sz="1000"/>
                        <a:t>
</a:t>
                      </a:r>
                      <a:r>
                        <a:rPr lang="ar-AE" sz="1000"/>
                        <a:t>الجرأة على تحدي الصعاب #باجيرو #اوتلاندر #بالتأكيد</a:t>
                      </a:r>
                      <a:endParaRPr lang="en-US" sz="1000"/>
                    </a:p>
                  </a:txBody>
                  <a:tcPr/>
                </a:tc>
                <a:tc>
                  <a:txBody>
                    <a:bodyPr/>
                    <a:lstStyle/>
                    <a:p>
                      <a:r>
                        <a:rPr lang="en-US" sz="1000"/>
                        <a:t>39</a:t>
                      </a:r>
                      <a:endParaRPr lang="en-US" sz="1000"/>
                    </a:p>
                  </a:txBody>
                  <a:tcPr/>
                </a:tc>
                <a:tc>
                  <a:txBody>
                    <a:bodyPr/>
                    <a:lstStyle/>
                    <a:p>
                      <a:r>
                        <a:rPr lang="en-US" sz="1000"/>
                        <a:t>31</a:t>
                      </a:r>
                      <a:endParaRPr lang="en-US" sz="1000"/>
                    </a:p>
                  </a:txBody>
                  <a:tcPr/>
                </a:tc>
                <a:tc>
                  <a:txBody>
                    <a:bodyPr/>
                    <a:lstStyle/>
                    <a:p>
                      <a:r>
                        <a:rPr lang="en-US" sz="1000"/>
                        <a:t>0</a:t>
                      </a:r>
                      <a:endParaRPr lang="en-US" sz="1000"/>
                    </a:p>
                  </a:txBody>
                  <a:tcPr/>
                </a:tc>
                <a:tc>
                  <a:txBody>
                    <a:bodyPr/>
                    <a:lstStyle/>
                    <a:p>
                      <a:r>
                        <a:rPr lang="en-US" sz="1000"/>
                        <a:t>8</a:t>
                      </a:r>
                      <a:endParaRPr lang="en-US" sz="1000"/>
                    </a:p>
                  </a:txBody>
                  <a:tcPr/>
                </a:tc>
                <a:tc>
                  <a:txBody>
                    <a:bodyPr/>
                    <a:lstStyle/>
                    <a:p>
                      <a:r>
                        <a:rPr lang="en-US" sz="1000"/>
                        <a:t>0.0705%</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36794837"/>
                  </a:ext>
                </a:extLst>
              </a:tr>
              <a:tr h="370840">
                <a:tc>
                  <a:txBody>
                    <a:bodyPr/>
                    <a:lstStyle/>
                    <a:p>
                      <a:r>
                        <a:rPr lang="en-US" sz="1000" b="1"/>
                        <a:t>Ford Alghanim </a:t>
                      </a:r>
                      <a:r>
                        <a:rPr lang="ar-AE" sz="1000" b="1"/>
                        <a:t>فورد الغانم - 2017-02-07 19:53:47</a:t>
                      </a:r>
                      <a:r>
                        <a:rPr lang="ar-AE" sz="1000"/>
                        <a:t>
#فورد إدج الجديدة كليا..تلفت الأنظار من جميع الزوايا!
اقتنيها اليوم من #فورد_الغانم ابتداء من 8،499دك مع 0% أرباح لمدة 5 سنوات وبدون دفعة أولى.
</a:t>
                      </a:r>
                      <a:r>
                        <a:rPr lang="en-US" sz="1000"/>
                        <a:t>The all-new #Ford #Edge is a guaranteed head turner from every angle! Make it yours from #FordAlghanim today starting  fron KD8,499 and 0% interest for 5 years, 0KD down.</a:t>
                      </a:r>
                      <a:endParaRPr lang="en-US" sz="1000"/>
                    </a:p>
                  </a:txBody>
                  <a:tcPr/>
                </a:tc>
                <a:tc>
                  <a:txBody>
                    <a:bodyPr/>
                    <a:lstStyle/>
                    <a:p>
                      <a:r>
                        <a:rPr lang="en-US" sz="1000"/>
                        <a:t>37</a:t>
                      </a:r>
                      <a:endParaRPr lang="en-US" sz="1000"/>
                    </a:p>
                  </a:txBody>
                  <a:tcPr/>
                </a:tc>
                <a:tc>
                  <a:txBody>
                    <a:bodyPr/>
                    <a:lstStyle/>
                    <a:p>
                      <a:r>
                        <a:rPr lang="en-US" sz="1000"/>
                        <a:t>33</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0.1083%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172418678"/>
                  </a:ext>
                </a:extLst>
              </a:tr>
            </a:tbl>
          </a:graphicData>
        </a:graphic>
      </p:graphicFrame>
      <p:sp>
        <p:nvSpPr>
          <p:cNvPr id="4" name="Text Placeholder 3"/>
          <p:cNvSpPr>
            <a:spLocks noGrp="1"/>
          </p:cNvSpPr>
          <p:nvPr>
            <p:ph type="body" sz="quarter" idx="14"/>
          </p:nvPr>
        </p:nvSpPr>
        <p:spPr/>
        <p:txBody>
          <a:bodyPr/>
          <a:lstStyle/>
          <a:p>
            <a:r>
              <a:rPr lang="en-US"/>
              <a:t>06/02/2017 - 13/02/2017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47217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1384603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05092786"/>
                    </a:ext>
                  </a:extLst>
                </a:gridCol>
                <a:gridCol w="658368">
                  <a:extLst>
                    <a:ext uri="{9D8B030D-6E8A-4147-A177-3AD203B41FA5}">
                      <a16:colId xmlns:a16="http://schemas.microsoft.com/office/drawing/2014/main" val="442163107"/>
                    </a:ext>
                  </a:extLst>
                </a:gridCol>
                <a:gridCol w="658368">
                  <a:extLst>
                    <a:ext uri="{9D8B030D-6E8A-4147-A177-3AD203B41FA5}">
                      <a16:colId xmlns:a16="http://schemas.microsoft.com/office/drawing/2014/main" val="2669099891"/>
                    </a:ext>
                  </a:extLst>
                </a:gridCol>
                <a:gridCol w="658368">
                  <a:extLst>
                    <a:ext uri="{9D8B030D-6E8A-4147-A177-3AD203B41FA5}">
                      <a16:colId xmlns:a16="http://schemas.microsoft.com/office/drawing/2014/main" val="2064274770"/>
                    </a:ext>
                  </a:extLst>
                </a:gridCol>
                <a:gridCol w="658368">
                  <a:extLst>
                    <a:ext uri="{9D8B030D-6E8A-4147-A177-3AD203B41FA5}">
                      <a16:colId xmlns:a16="http://schemas.microsoft.com/office/drawing/2014/main" val="3998948793"/>
                    </a:ext>
                  </a:extLst>
                </a:gridCol>
                <a:gridCol w="658368">
                  <a:extLst>
                    <a:ext uri="{9D8B030D-6E8A-4147-A177-3AD203B41FA5}">
                      <a16:colId xmlns:a16="http://schemas.microsoft.com/office/drawing/2014/main" val="3179457218"/>
                    </a:ext>
                  </a:extLst>
                </a:gridCol>
                <a:gridCol w="658368">
                  <a:extLst>
                    <a:ext uri="{9D8B030D-6E8A-4147-A177-3AD203B41FA5}">
                      <a16:colId xmlns:a16="http://schemas.microsoft.com/office/drawing/2014/main" val="4071199864"/>
                    </a:ext>
                  </a:extLst>
                </a:gridCol>
                <a:gridCol w="658368">
                  <a:extLst>
                    <a:ext uri="{9D8B030D-6E8A-4147-A177-3AD203B41FA5}">
                      <a16:colId xmlns:a16="http://schemas.microsoft.com/office/drawing/2014/main" val="3993901598"/>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1032822400"/>
                  </a:ext>
                </a:extLst>
              </a:tr>
              <a:tr h="370840">
                <a:tc>
                  <a:txBody>
                    <a:bodyPr/>
                    <a:lstStyle/>
                    <a:p>
                      <a:r>
                        <a:rPr lang="en-US" sz="1000" b="1"/>
                        <a:t>Honda Alghanim </a:t>
                      </a:r>
                      <a:r>
                        <a:rPr lang="ar-AE" sz="1000" b="1"/>
                        <a:t>هوندا الغانم - 2017-02-08 13:19:19</a:t>
                      </a:r>
                      <a:r>
                        <a:rPr lang="ar-AE" sz="1000"/>
                        <a:t>
#</a:t>
                      </a:r>
                      <a:r>
                        <a:rPr lang="en-US" sz="1000"/>
                        <a:t>Repost @justfatema
・・・
.
</a:t>
                      </a:r>
                      <a:r>
                        <a:rPr lang="ar-AE" sz="1000"/>
                        <a:t>أنا شاركت الحين! 
عبر عن أسلوب حياتك مع هوندا سيفيك 2017 الجديدة.. جهز كاميرا موبايلك وتعال جناح هوندا سيفيك في الجامعة الأمريكية </a:t>
                      </a:r>
                      <a:r>
                        <a:rPr lang="en-US" sz="1000"/>
                        <a:t>AUK </a:t>
                      </a:r>
                      <a:r>
                        <a:rPr lang="ar-AE" sz="1000"/>
                        <a:t>اليوم أو باجر أو حياك  في معرض هوندا في الري أو الشويخ.. صور نفسك </a:t>
                      </a:r>
                      <a:r>
                        <a:rPr lang="en-US" sz="1000"/>
                        <a:t>Boomerang </a:t>
                      </a:r>
                      <a:r>
                        <a:rPr lang="ar-AE" sz="1000"/>
                        <a:t>واعمل لها </a:t>
                      </a:r>
                      <a:r>
                        <a:rPr lang="en-US" sz="1000"/>
                        <a:t>share </a:t>
                      </a:r>
                      <a:r>
                        <a:rPr lang="ar-AE" sz="1000"/>
                        <a:t>على #</a:t>
                      </a:r>
                      <a:r>
                        <a:rPr lang="en-US" sz="1000"/>
                        <a:t>MyStyleMyCivic  </a:t>
                      </a:r>
                      <a:r>
                        <a:rPr lang="ar-AE" sz="1000"/>
                        <a:t>وتاق @</a:t>
                      </a:r>
                      <a:r>
                        <a:rPr lang="en-US" sz="1000"/>
                        <a:t>alghanimhondakw
</a:t>
                      </a:r>
                      <a:r>
                        <a:rPr lang="ar-AE" sz="1000"/>
                        <a:t>تابعوا الحساب لتفاصيل أكثر.. @</a:t>
                      </a:r>
                      <a:r>
                        <a:rPr lang="en-US" sz="1000"/>
                        <a:t>alghanimhondakw 
#MyStyleMyCivic</a:t>
                      </a:r>
                      <a:endParaRPr lang="en-US" sz="1000"/>
                    </a:p>
                  </a:txBody>
                  <a:tcPr/>
                </a:tc>
                <a:tc>
                  <a:txBody>
                    <a:bodyPr/>
                    <a:lstStyle/>
                    <a:p>
                      <a:r>
                        <a:rPr lang="en-US" sz="1000"/>
                        <a:t>33</a:t>
                      </a:r>
                      <a:endParaRPr lang="en-US" sz="1000"/>
                    </a:p>
                  </a:txBody>
                  <a:tcPr/>
                </a:tc>
                <a:tc>
                  <a:txBody>
                    <a:bodyPr/>
                    <a:lstStyle/>
                    <a:p>
                      <a:r>
                        <a:rPr lang="en-US" sz="1000"/>
                        <a:t>31</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0.0314%</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901764865"/>
                  </a:ext>
                </a:extLst>
              </a:tr>
              <a:tr h="370840">
                <a:tc>
                  <a:txBody>
                    <a:bodyPr/>
                    <a:lstStyle/>
                    <a:p>
                      <a:r>
                        <a:rPr lang="en-US" sz="1000" b="1"/>
                        <a:t>Honda Alghanim </a:t>
                      </a:r>
                      <a:r>
                        <a:rPr lang="ar-AE" sz="1000" b="1"/>
                        <a:t>هوندا الغانم - 2017-02-06 17:02:27</a:t>
                      </a:r>
                      <a:r>
                        <a:rPr lang="ar-AE" sz="1000"/>
                        <a:t>
.
اشترك بمسابقتنا واحصل على فرصة لربح هوندا سيفيك ٢٠١٧!  متواجدين  وفي معارض هوندا في الري والشويخ
الشروط والأحكام
• اشترك بمسابقة #</a:t>
                      </a:r>
                      <a:r>
                        <a:rPr lang="en-US" sz="1000"/>
                        <a:t>MyStyleMyCivic
• </a:t>
                      </a:r>
                      <a:r>
                        <a:rPr lang="ar-AE" sz="1000"/>
                        <a:t>تابعنا على @</a:t>
                      </a:r>
                      <a:r>
                        <a:rPr lang="en-US" sz="1000"/>
                        <a:t>alghanimhondakw
• </a:t>
                      </a:r>
                      <a:r>
                        <a:rPr lang="ar-AE" sz="1000"/>
                        <a:t>عبر عن ستايلك بڤيديو </a:t>
                      </a:r>
                      <a:r>
                        <a:rPr lang="en-US" sz="1000"/>
                        <a:t>Boomerang
    • </a:t>
                      </a:r>
                      <a:r>
                        <a:rPr lang="ar-AE" sz="1000"/>
                        <a:t>حياكم في أي وقت في معرض هوندا في الري والشويخ
• شارك ويانا خلال الهاشتاغ #</a:t>
                      </a:r>
                      <a:r>
                        <a:rPr lang="en-US" sz="1000"/>
                        <a:t>MyStyleMyCivic </a:t>
                      </a:r>
                      <a:r>
                        <a:rPr lang="ar-AE" sz="1000"/>
                        <a:t>و سوي تاغ @</a:t>
                      </a:r>
                      <a:r>
                        <a:rPr lang="en-US" sz="1000"/>
                        <a:t>alghanimhondakw
• </a:t>
                      </a:r>
                      <a:r>
                        <a:rPr lang="ar-AE" sz="1000"/>
                        <a:t>راح نختار ١٠ فيديوهات بطريقة عشوائية ونحطهم بأكاونت @</a:t>
                      </a:r>
                      <a:r>
                        <a:rPr lang="en-US" sz="1000"/>
                        <a:t>alghanimhondakw
• </a:t>
                      </a:r>
                      <a:r>
                        <a:rPr lang="ar-AE" sz="1000"/>
                        <a:t>صاحب أكثر فيديو يحصل على لايكات عنده فرصة يفوز بهوندا سيفيك ٢٠١٧
• راح نعلن عن الفائز يوم ١٨ فبراير ٢٠١٧
• نقبل بالمشاركات داخل الكويت فقط
• نقبل بمشاركة واحدة فقط لكل مشارك
• تقبل المشاركات من البروفايلات المفتوحة فقط 
#</a:t>
                      </a:r>
                      <a:r>
                        <a:rPr lang="en-US" sz="1000"/>
                        <a:t>CompetitionTime: Show us your style &amp; get a chance to WIN a Honda Civic 2017! 
Terms &amp; Conditions
• Follow @alghanimhondakw
• Visit us anytime at Honda al Rai &amp; Shuwaikh showroom
• Showcase your style with a boomerang!
• Share it using #MyStyleMyCivic and tag @alghanimhondakw
• 10 lucky videos will be selected randomly and posted @alghanimhondakw account
• Video with the </a:t>
                      </a:r>
                      <a:endParaRPr lang="en-US" sz="1000"/>
                    </a:p>
                  </a:txBody>
                  <a:tcPr/>
                </a:tc>
                <a:tc>
                  <a:txBody>
                    <a:bodyPr/>
                    <a:lstStyle/>
                    <a:p>
                      <a:r>
                        <a:rPr lang="en-US" sz="1000"/>
                        <a:t>32</a:t>
                      </a:r>
                      <a:endParaRPr lang="en-US" sz="1000"/>
                    </a:p>
                  </a:txBody>
                  <a:tcPr/>
                </a:tc>
                <a:tc>
                  <a:txBody>
                    <a:bodyPr/>
                    <a:lstStyle/>
                    <a:p>
                      <a:r>
                        <a:rPr lang="en-US" sz="1000"/>
                        <a:t>29</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0.0305%</a:t>
                      </a:r>
                      <a:endParaRPr lang="en-US" sz="1000"/>
                    </a:p>
                  </a:txBody>
                  <a:tcPr/>
                </a:tc>
                <a:tc>
                  <a:txBody>
                    <a:bodyPr/>
                    <a:lstStyle/>
                    <a:p>
                      <a:r>
                        <a:rPr lang="en-US" sz="1000"/>
                        <a:t>Video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08378282"/>
                  </a:ext>
                </a:extLst>
              </a:tr>
              <a:tr h="370840">
                <a:tc>
                  <a:txBody>
                    <a:bodyPr/>
                    <a:lstStyle/>
                    <a:p>
                      <a:r>
                        <a:rPr lang="sv-SE" sz="1000" b="1"/>
                        <a:t>KIA Motors Kuwait - 2017-02-12 13:46:23</a:t>
                      </a:r>
                      <a:r>
                        <a:rPr lang="sv-SE" sz="1000"/>
                        <a:t>
</a:t>
                      </a:r>
                      <a:endParaRPr lang="en-US" sz="1000"/>
                    </a:p>
                  </a:txBody>
                  <a:tcPr/>
                </a:tc>
                <a:tc>
                  <a:txBody>
                    <a:bodyPr/>
                    <a:lstStyle/>
                    <a:p>
                      <a:r>
                        <a:rPr lang="en-US" sz="1000"/>
                        <a:t>32</a:t>
                      </a:r>
                      <a:endParaRPr lang="en-US" sz="1000"/>
                    </a:p>
                  </a:txBody>
                  <a:tcPr/>
                </a:tc>
                <a:tc>
                  <a:txBody>
                    <a:bodyPr/>
                    <a:lstStyle/>
                    <a:p>
                      <a:r>
                        <a:rPr lang="en-US" sz="1000"/>
                        <a:t>28</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0.0505%</a:t>
                      </a:r>
                      <a:endParaRPr lang="en-US" sz="1000"/>
                    </a:p>
                  </a:txBody>
                  <a:tcPr/>
                </a:tc>
                <a:tc>
                  <a:txBody>
                    <a:bodyPr/>
                    <a:lstStyle/>
                    <a:p>
                      <a:r>
                        <a:rPr lang="en-US" sz="1000"/>
                        <a:t>Photo</a:t>
                      </a:r>
                      <a:endParaRPr lang="en-US" sz="1000"/>
                    </a:p>
                  </a:txBody>
                  <a:tcPr/>
                </a:tc>
                <a:tc>
                  <a:txBody>
                    <a:bodyPr/>
                    <a:lstStyle/>
                    <a:p>
                      <a:r>
                        <a:rPr lang="en-US" sz="1000"/>
                        <a:t>n/a</a:t>
                      </a:r>
                      <a:endParaRPr lang="en-US" sz="1000"/>
                    </a:p>
                  </a:txBody>
                  <a:tcPr/>
                </a:tc>
                <a:extLst>
                  <a:ext uri="{0D108BD9-81ED-4DB2-BD59-A6C34878D82A}">
                    <a16:rowId xmlns:a16="http://schemas.microsoft.com/office/drawing/2014/main" val="2556422200"/>
                  </a:ext>
                </a:extLst>
              </a:tr>
              <a:tr h="370840">
                <a:tc>
                  <a:txBody>
                    <a:bodyPr/>
                    <a:lstStyle/>
                    <a:p>
                      <a:r>
                        <a:rPr lang="en-US" sz="1000" b="1"/>
                        <a:t>Honda Alghanim </a:t>
                      </a:r>
                      <a:r>
                        <a:rPr lang="ar-AE" sz="1000" b="1"/>
                        <a:t>هوندا الغانم - 2017-02-09 22:29:25</a:t>
                      </a:r>
                      <a:r>
                        <a:rPr lang="ar-AE" sz="1000"/>
                        <a:t>
.
من سيربح السيڤيك؟ تابعونا لمعرفة المرشحين العشرة غدا!
</a:t>
                      </a:r>
                      <a:r>
                        <a:rPr lang="en-US" sz="1000"/>
                        <a:t>Who will win the Civic? Follow to know the 10 runner ups!</a:t>
                      </a:r>
                      <a:endParaRPr lang="en-US" sz="1000"/>
                    </a:p>
                  </a:txBody>
                  <a:tcPr/>
                </a:tc>
                <a:tc>
                  <a:txBody>
                    <a:bodyPr/>
                    <a:lstStyle/>
                    <a:p>
                      <a:r>
                        <a:rPr lang="en-US" sz="1000"/>
                        <a:t>31</a:t>
                      </a:r>
                      <a:endParaRPr lang="en-US" sz="1000"/>
                    </a:p>
                  </a:txBody>
                  <a:tcPr/>
                </a:tc>
                <a:tc>
                  <a:txBody>
                    <a:bodyPr/>
                    <a:lstStyle/>
                    <a:p>
                      <a:r>
                        <a:rPr lang="en-US" sz="1000"/>
                        <a:t>26</a:t>
                      </a:r>
                      <a:endParaRPr lang="en-US" sz="1000"/>
                    </a:p>
                  </a:txBody>
                  <a:tcPr/>
                </a:tc>
                <a:tc>
                  <a:txBody>
                    <a:bodyPr/>
                    <a:lstStyle/>
                    <a:p>
                      <a:r>
                        <a:rPr lang="en-US" sz="1000"/>
                        <a:t>3</a:t>
                      </a:r>
                      <a:endParaRPr lang="en-US" sz="1000"/>
                    </a:p>
                  </a:txBody>
                  <a:tcPr/>
                </a:tc>
                <a:tc>
                  <a:txBody>
                    <a:bodyPr/>
                    <a:lstStyle/>
                    <a:p>
                      <a:r>
                        <a:rPr lang="en-US" sz="1000"/>
                        <a:t>2</a:t>
                      </a:r>
                      <a:endParaRPr lang="en-US" sz="1000"/>
                    </a:p>
                  </a:txBody>
                  <a:tcPr/>
                </a:tc>
                <a:tc>
                  <a:txBody>
                    <a:bodyPr/>
                    <a:lstStyle/>
                    <a:p>
                      <a:r>
                        <a:rPr lang="en-US" sz="1000"/>
                        <a:t>0.0295%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575202623"/>
                  </a:ext>
                </a:extLst>
              </a:tr>
              <a:tr h="370840">
                <a:tc>
                  <a:txBody>
                    <a:bodyPr/>
                    <a:lstStyle/>
                    <a:p>
                      <a:r>
                        <a:rPr lang="en-US" sz="1000" b="1"/>
                        <a:t>Honda Alghanim </a:t>
                      </a:r>
                      <a:r>
                        <a:rPr lang="ar-AE" sz="1000" b="1"/>
                        <a:t>هوندا الغانم - 2017-02-10 10:41:45</a:t>
                      </a:r>
                      <a:r>
                        <a:rPr lang="ar-AE" sz="1000"/>
                        <a:t>
.
ابتدأ التصويت! البوميرانغ الحاصل على اكثر عدد من اللايكات سيكون المحظوظ الفائز بهوندا سيڤيك ٢٠١٧! بالتوفيق للجميع
</a:t>
                      </a:r>
                      <a:r>
                        <a:rPr lang="en-US" sz="1000"/>
                        <a:t>The voting has started! Boomerang with most likes will be the lucky winner of 2017 Honda Civic! Good luck everyone</a:t>
                      </a:r>
                      <a:endParaRPr lang="en-US" sz="1000"/>
                    </a:p>
                  </a:txBody>
                  <a:tcPr/>
                </a:tc>
                <a:tc>
                  <a:txBody>
                    <a:bodyPr/>
                    <a:lstStyle/>
                    <a:p>
                      <a:r>
                        <a:rPr lang="en-US" sz="1000"/>
                        <a:t>30</a:t>
                      </a:r>
                      <a:endParaRPr lang="en-US" sz="1000"/>
                    </a:p>
                  </a:txBody>
                  <a:tcPr/>
                </a:tc>
                <a:tc>
                  <a:txBody>
                    <a:bodyPr/>
                    <a:lstStyle/>
                    <a:p>
                      <a:r>
                        <a:rPr lang="en-US" sz="1000"/>
                        <a:t>30</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0.0286%</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43375518"/>
                  </a:ext>
                </a:extLst>
              </a:tr>
              <a:tr h="370840">
                <a:tc>
                  <a:txBody>
                    <a:bodyPr/>
                    <a:lstStyle/>
                    <a:p>
                      <a:r>
                        <a:rPr lang="en-US" sz="1000" b="1"/>
                        <a:t>Honda Alghanim </a:t>
                      </a:r>
                      <a:r>
                        <a:rPr lang="ar-AE" sz="1000" b="1"/>
                        <a:t>هوندا الغانم - 2017-02-09 09:44:03</a:t>
                      </a:r>
                      <a:r>
                        <a:rPr lang="ar-AE" sz="1000"/>
                        <a:t>
.
هوندا سيفيك - سيارة العام، التصويت في </a:t>
                      </a:r>
                      <a:r>
                        <a:rPr lang="en-US" sz="1000"/>
                        <a:t>https://urldefense.proofpoint.com/v2/url?u=http-3A__wheels.ae_coty_readers-2Dchoice-3Futm-5Fsource-3Dnewsletter-26utm-5Fmedium-3Demail-26utm-5Fcontent-3Dmanfacturer-26utm-5Fcampaign-3Db2b&amp;d=DwMGaQ&amp;c=OjhHsLy4xLOweiidDI0ajQ&amp;r=VqGK4W6UVXy8ynmFXPbyhADNF0raNYwcWtjJ8BhLf0w&amp;m=KVClT_1OakhS9fBBHX4yoMyMY_ZKXXTzZdRLPkjJOG8&amp;s=Iaym99dStk8k8kWorj4rAcMHQn9lV8SpwLB0h0sMYpk&amp;e=
Honda Civic - Car of the Year, vote for it from the link!</a:t>
                      </a:r>
                      <a:endParaRPr lang="en-US" sz="1000"/>
                    </a:p>
                  </a:txBody>
                  <a:tcPr/>
                </a:tc>
                <a:tc>
                  <a:txBody>
                    <a:bodyPr/>
                    <a:lstStyle/>
                    <a:p>
                      <a:r>
                        <a:rPr lang="en-US" sz="1000"/>
                        <a:t>28</a:t>
                      </a:r>
                      <a:endParaRPr lang="en-US" sz="1000"/>
                    </a:p>
                  </a:txBody>
                  <a:tcPr/>
                </a:tc>
                <a:tc>
                  <a:txBody>
                    <a:bodyPr/>
                    <a:lstStyle/>
                    <a:p>
                      <a:r>
                        <a:rPr lang="en-US" sz="1000"/>
                        <a:t>26</a:t>
                      </a:r>
                      <a:endParaRPr lang="en-US" sz="1000"/>
                    </a:p>
                  </a:txBody>
                  <a:tcPr/>
                </a:tc>
                <a:tc>
                  <a:txBody>
                    <a:bodyPr/>
                    <a:lstStyle/>
                    <a:p>
                      <a:r>
                        <a:rPr lang="en-US" sz="1000"/>
                        <a:t>1</a:t>
                      </a:r>
                      <a:endParaRPr lang="en-US" sz="1000"/>
                    </a:p>
                  </a:txBody>
                  <a:tcPr/>
                </a:tc>
                <a:tc>
                  <a:txBody>
                    <a:bodyPr/>
                    <a:lstStyle/>
                    <a:p>
                      <a:r>
                        <a:rPr lang="en-US" sz="1000"/>
                        <a:t>1</a:t>
                      </a:r>
                      <a:endParaRPr lang="en-US" sz="1000"/>
                    </a:p>
                  </a:txBody>
                  <a:tcPr/>
                </a:tc>
                <a:tc>
                  <a:txBody>
                    <a:bodyPr/>
                    <a:lstStyle/>
                    <a:p>
                      <a:r>
                        <a:rPr lang="en-US" sz="1000"/>
                        <a:t>0.0267%</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003239780"/>
                  </a:ext>
                </a:extLst>
              </a:tr>
              <a:tr h="370840">
                <a:tc>
                  <a:txBody>
                    <a:bodyPr/>
                    <a:lstStyle/>
                    <a:p>
                      <a:r>
                        <a:rPr lang="en-US" sz="1000" b="1"/>
                        <a:t>KIA Motors Kuwait - 2017-02-08 21:25:30</a:t>
                      </a:r>
                      <a:r>
                        <a:rPr lang="en-US" sz="1000"/>
                        <a:t>
Don’t miss Sorento &amp; Mohave 2017 offer.. Prices below cost
</a:t>
                      </a:r>
                      <a:r>
                        <a:rPr lang="ar-AE" sz="1000"/>
                        <a:t>الآن سورينتو وموهافي 2017 بأسعار أقل من التكلفة...لاطوفكم الفرصة</a:t>
                      </a:r>
                      <a:endParaRPr lang="en-US" sz="1000"/>
                    </a:p>
                  </a:txBody>
                  <a:tcPr/>
                </a:tc>
                <a:tc>
                  <a:txBody>
                    <a:bodyPr/>
                    <a:lstStyle/>
                    <a:p>
                      <a:r>
                        <a:rPr lang="en-US" sz="1000"/>
                        <a:t>27</a:t>
                      </a:r>
                      <a:endParaRPr lang="en-US" sz="1000"/>
                    </a:p>
                  </a:txBody>
                  <a:tcPr/>
                </a:tc>
                <a:tc>
                  <a:txBody>
                    <a:bodyPr/>
                    <a:lstStyle/>
                    <a:p>
                      <a:r>
                        <a:rPr lang="en-US" sz="1000"/>
                        <a:t>24</a:t>
                      </a:r>
                      <a:endParaRPr lang="en-US" sz="1000"/>
                    </a:p>
                  </a:txBody>
                  <a:tcPr/>
                </a:tc>
                <a:tc>
                  <a:txBody>
                    <a:bodyPr/>
                    <a:lstStyle/>
                    <a:p>
                      <a:r>
                        <a:rPr lang="en-US" sz="1000"/>
                        <a:t>1</a:t>
                      </a:r>
                      <a:endParaRPr lang="en-US" sz="1000"/>
                    </a:p>
                  </a:txBody>
                  <a:tcPr/>
                </a:tc>
                <a:tc>
                  <a:txBody>
                    <a:bodyPr/>
                    <a:lstStyle/>
                    <a:p>
                      <a:r>
                        <a:rPr lang="en-US" sz="1000"/>
                        <a:t>2</a:t>
                      </a:r>
                      <a:endParaRPr lang="en-US" sz="1000"/>
                    </a:p>
                  </a:txBody>
                  <a:tcPr/>
                </a:tc>
                <a:tc>
                  <a:txBody>
                    <a:bodyPr/>
                    <a:lstStyle/>
                    <a:p>
                      <a:r>
                        <a:rPr lang="en-US" sz="1000"/>
                        <a:t>0.0427%</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1469464519"/>
                  </a:ext>
                </a:extLst>
              </a:tr>
              <a:tr h="370840">
                <a:tc>
                  <a:txBody>
                    <a:bodyPr/>
                    <a:lstStyle/>
                    <a:p>
                      <a:r>
                        <a:rPr lang="sv-SE" sz="1000" b="1"/>
                        <a:t>KIA Motors Kuwait - 2017-02-09 14:11:22</a:t>
                      </a:r>
                      <a:r>
                        <a:rPr lang="sv-SE" sz="1000"/>
                        <a:t>
</a:t>
                      </a:r>
                      <a:endParaRPr lang="en-US" sz="1000"/>
                    </a:p>
                  </a:txBody>
                  <a:tcPr/>
                </a:tc>
                <a:tc>
                  <a:txBody>
                    <a:bodyPr/>
                    <a:lstStyle/>
                    <a:p>
                      <a:r>
                        <a:rPr lang="en-US" sz="1000"/>
                        <a:t>26</a:t>
                      </a:r>
                      <a:endParaRPr lang="en-US" sz="1000"/>
                    </a:p>
                  </a:txBody>
                  <a:tcPr/>
                </a:tc>
                <a:tc>
                  <a:txBody>
                    <a:bodyPr/>
                    <a:lstStyle/>
                    <a:p>
                      <a:r>
                        <a:rPr lang="en-US" sz="1000"/>
                        <a:t>22</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tc>
                  <a:txBody>
                    <a:bodyPr/>
                    <a:lstStyle/>
                    <a:p>
                      <a:r>
                        <a:rPr lang="en-US" sz="1000"/>
                        <a:t>0.0411%</a:t>
                      </a:r>
                      <a:endParaRPr lang="en-US" sz="1000"/>
                    </a:p>
                  </a:txBody>
                  <a:tcPr/>
                </a:tc>
                <a:tc>
                  <a:txBody>
                    <a:bodyPr/>
                    <a:lstStyle/>
                    <a:p>
                      <a:r>
                        <a:rPr lang="en-US" sz="1000"/>
                        <a:t>Photo</a:t>
                      </a:r>
                      <a:endParaRPr lang="en-US" sz="1000"/>
                    </a:p>
                  </a:txBody>
                  <a:tcPr/>
                </a:tc>
                <a:tc>
                  <a:txBody>
                    <a:bodyPr/>
                    <a:lstStyle/>
                    <a:p>
                      <a:r>
                        <a:rPr lang="en-US" sz="1000"/>
                        <a:t>Yes</a:t>
                      </a:r>
                      <a:endParaRPr lang="en-US" sz="1000"/>
                    </a:p>
                  </a:txBody>
                  <a:tcPr/>
                </a:tc>
                <a:extLst>
                  <a:ext uri="{0D108BD9-81ED-4DB2-BD59-A6C34878D82A}">
                    <a16:rowId xmlns:a16="http://schemas.microsoft.com/office/drawing/2014/main" val="3863776258"/>
                  </a:ext>
                </a:extLst>
              </a:tr>
              <a:tr h="370840">
                <a:tc>
                  <a:txBody>
                    <a:bodyPr/>
                    <a:lstStyle/>
                    <a:p>
                      <a:r>
                        <a:rPr lang="en-US" sz="1000" b="1"/>
                        <a:t>Mitsubishi Kuwait - 2017-02-10 13:58:46</a:t>
                      </a:r>
                      <a:r>
                        <a:rPr lang="en-US" sz="1000"/>
                        <a:t>
Happy Friday to all our followers #Certainly</a:t>
                      </a:r>
                      <a:endParaRPr lang="en-US" sz="1000"/>
                    </a:p>
                  </a:txBody>
                  <a:tcPr/>
                </a:tc>
                <a:tc>
                  <a:txBody>
                    <a:bodyPr/>
                    <a:lstStyle/>
                    <a:p>
                      <a:r>
                        <a:rPr lang="en-US" sz="1000"/>
                        <a:t>25</a:t>
                      </a:r>
                      <a:endParaRPr lang="en-US" sz="1000"/>
                    </a:p>
                  </a:txBody>
                  <a:tcPr/>
                </a:tc>
                <a:tc>
                  <a:txBody>
                    <a:bodyPr/>
                    <a:lstStyle/>
                    <a:p>
                      <a:r>
                        <a:rPr lang="en-US" sz="1000"/>
                        <a:t>23</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0.0451%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220433421"/>
                  </a:ext>
                </a:extLst>
              </a:tr>
              <a:tr h="370840">
                <a:tc>
                  <a:txBody>
                    <a:bodyPr/>
                    <a:lstStyle/>
                    <a:p>
                      <a:r>
                        <a:rPr lang="en-US" sz="1000" b="1"/>
                        <a:t>Mitsubishi Kuwait - 2017-02-11 14:42:13</a:t>
                      </a:r>
                      <a:r>
                        <a:rPr lang="en-US" sz="1000"/>
                        <a:t>
6 </a:t>
                      </a:r>
                      <a:r>
                        <a:rPr lang="ar-AE" sz="1000"/>
                        <a:t>أسباب تجعلك على ثقة بقرارك بالحصول على أحد سيارات ميتسوبيشي #بالتأكيد</a:t>
                      </a:r>
                      <a:endParaRPr lang="en-US" sz="1000"/>
                    </a:p>
                  </a:txBody>
                  <a:tcPr/>
                </a:tc>
                <a:tc>
                  <a:txBody>
                    <a:bodyPr/>
                    <a:lstStyle/>
                    <a:p>
                      <a:r>
                        <a:rPr lang="en-US" sz="1000"/>
                        <a:t>25</a:t>
                      </a:r>
                      <a:endParaRPr lang="en-US" sz="1000"/>
                    </a:p>
                  </a:txBody>
                  <a:tcPr/>
                </a:tc>
                <a:tc>
                  <a:txBody>
                    <a:bodyPr/>
                    <a:lstStyle/>
                    <a:p>
                      <a:r>
                        <a:rPr lang="en-US" sz="1000"/>
                        <a:t>17</a:t>
                      </a:r>
                      <a:endParaRPr lang="en-US" sz="1000"/>
                    </a:p>
                  </a:txBody>
                  <a:tcPr/>
                </a:tc>
                <a:tc>
                  <a:txBody>
                    <a:bodyPr/>
                    <a:lstStyle/>
                    <a:p>
                      <a:r>
                        <a:rPr lang="en-US" sz="1000"/>
                        <a:t>5</a:t>
                      </a:r>
                      <a:endParaRPr lang="en-US" sz="1000"/>
                    </a:p>
                  </a:txBody>
                  <a:tcPr/>
                </a:tc>
                <a:tc>
                  <a:txBody>
                    <a:bodyPr/>
                    <a:lstStyle/>
                    <a:p>
                      <a:r>
                        <a:rPr lang="en-US" sz="1000"/>
                        <a:t>3</a:t>
                      </a:r>
                      <a:endParaRPr lang="en-US" sz="1000"/>
                    </a:p>
                  </a:txBody>
                  <a:tcPr/>
                </a:tc>
                <a:tc>
                  <a:txBody>
                    <a:bodyPr/>
                    <a:lstStyle/>
                    <a:p>
                      <a:r>
                        <a:rPr lang="en-US" sz="1000"/>
                        <a:t>0.0450%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787477797"/>
                  </a:ext>
                </a:extLst>
              </a:tr>
            </a:tbl>
          </a:graphicData>
        </a:graphic>
      </p:graphicFrame>
      <p:sp>
        <p:nvSpPr>
          <p:cNvPr id="4" name="Text Placeholder 3"/>
          <p:cNvSpPr>
            <a:spLocks noGrp="1"/>
          </p:cNvSpPr>
          <p:nvPr>
            <p:ph type="body" sz="quarter" idx="14"/>
          </p:nvPr>
        </p:nvSpPr>
        <p:spPr/>
        <p:txBody>
          <a:bodyPr/>
          <a:lstStyle/>
          <a:p>
            <a:r>
              <a:rPr lang="en-US"/>
              <a:t>06/02/2017 - 13/02/2017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77987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433</Words>
  <Application>Microsoft Office PowerPoint</Application>
  <PresentationFormat>On-screen Show (4:3)</PresentationFormat>
  <Paragraphs>233</Paragraphs>
  <Slides>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vt:i4>
      </vt:variant>
    </vt:vector>
  </HeadingPairs>
  <TitlesOfParts>
    <vt:vector size="6" baseType="lpstr">
      <vt:lpstr>Arial</vt:lpstr>
      <vt:lpstr>Calibri</vt:lpstr>
      <vt:lpstr>quintly_template</vt:lpstr>
      <vt:lpstr>Own Posts Table - 1 of 3</vt:lpstr>
      <vt:lpstr>Own Posts Table - 2 of 3</vt:lpstr>
      <vt:lpstr>Own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Own Posts Table - 1 of 3</dc:title>
  <dc:creator>Administrator</dc:creator>
  <cp:lastModifiedBy>Administrator</cp:lastModifiedBy>
  <cp:revision>1</cp:revision>
  <dcterms:created xsi:type="dcterms:W3CDTF">2017-02-14T07:54:25Z</dcterms:created>
  <dcterms:modified xsi:type="dcterms:W3CDTF">2017-02-14T07:55:18Z</dcterms:modified>
</cp:coreProperties>
</file>