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8537293"/>
              </p:ext>
            </p:extLst>
          </p:nvPr>
        </p:nvGraphicFramePr>
        <p:xfrm>
          <a:off x="457200" y="1731963"/>
          <a:ext cx="822960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370137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5002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75343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840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28680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3278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7910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2978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420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5786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764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KIA Motors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7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Chevrolet Alghanim </a:t>
                      </a:r>
                      <a:r>
                        <a:rPr lang="ar-AE" sz="1000"/>
                        <a:t>شفروليه الغانم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12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28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 Alghanim </a:t>
                      </a:r>
                      <a:r>
                        <a:rPr lang="ar-AE" sz="1000"/>
                        <a:t>هوندا الغانم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19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Cadillac Alghanim </a:t>
                      </a:r>
                      <a:r>
                        <a:rPr lang="ar-AE" sz="1000"/>
                        <a:t>كاديلاك الغانم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31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Ford Alghanim </a:t>
                      </a:r>
                      <a:r>
                        <a:rPr lang="ar-AE" sz="1000"/>
                        <a:t>فورد الغانم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643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Kuwait - Al Babtain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068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Mitsubishi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0.8942%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7690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06/02/2017 - 13/02/2017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167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137</Words>
  <Application>Microsoft Office PowerPoint</Application>
  <PresentationFormat>On-screen Show (4:3)</PresentationFormat>
  <Paragraphs>93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2017-02-14T07:33:13Z</dcterms:created>
  <dcterms:modified xsi:type="dcterms:W3CDTF">2017-02-14T07:33:39Z</dcterms:modified>
</cp:coreProperties>
</file>