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7DBF-4901-902C-478C4DDCBCD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7DBF-4901-902C-478C4DDCBCD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7DBF-4901-902C-478C4DDCBCD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7DBF-4901-902C-478C4DDCBCD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7DBF-4901-902C-478C4DDCBCD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7DBF-4901-902C-478C4DDCBCD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7DBF-4901-902C-478C4DDCBCD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7DBF-4901-902C-478C4DDCBCD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7DBF-4901-902C-478C4DDCB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164832"/>
        <c:axId val="162165816"/>
      </c:lineChart>
      <c:catAx>
        <c:axId val="1621648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165816"/>
        <c:crosses val="autoZero"/>
        <c:auto val="1"/>
        <c:lblAlgn val="ctr"/>
        <c:lblOffset val="100"/>
        <c:noMultiLvlLbl val="0"/>
      </c:catAx>
      <c:valAx>
        <c:axId val="16216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16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8684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6723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 Rate</dc:title>
  <dc:creator>Administrator</dc:creator>
  <cp:lastModifiedBy>Administrator</cp:lastModifiedBy>
  <cp:revision>1</cp:revision>
  <dcterms:created xsi:type="dcterms:W3CDTF">2017-02-09T08:10:34Z</dcterms:created>
  <dcterms:modified xsi:type="dcterms:W3CDTF">2017-02-09T08:10:37Z</dcterms:modified>
</cp:coreProperties>
</file>