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8799554"/>
              </p:ext>
            </p:extLst>
          </p:nvPr>
        </p:nvGraphicFramePr>
        <p:xfrm>
          <a:off x="457200" y="1731963"/>
          <a:ext cx="822960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42454101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04995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915039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8692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67200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32737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11417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849819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94916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3028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71061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99068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2212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bankboubyan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77160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0.5155%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1.4087%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4.3473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5745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alDawliBank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0.0593%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0.2127%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0.7182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726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WarbaBank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0.0168%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0.4444%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0.3689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1559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NBKGroup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31610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1094994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2.3683%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7.4821%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28.6848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6040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Kuwait Finance House KFHGroup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56157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0.7348%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1.7131%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4.2014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1604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Gulf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60147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0.4092%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0.7561%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3.4773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576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Burgan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355951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6.7701%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0.8055%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343.4603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44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/>
                        <a:t>Al Ahli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0.3370%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2.0785%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1.4273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965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ALTijariCBK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0.0425%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0.6993%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0.8287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903301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02/02/2017 - 08/02/2017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77599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159</Words>
  <Application>Microsoft Office PowerPoint</Application>
  <PresentationFormat>On-screen Show (4:3)</PresentationFormat>
  <Paragraphs>123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Overview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2017-02-08T12:31:56Z</dcterms:created>
  <dcterms:modified xsi:type="dcterms:W3CDTF">2017-02-08T12:32:35Z</dcterms:modified>
</cp:coreProperties>
</file>