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060033"/>
              </p:ext>
            </p:extLst>
          </p:nvPr>
        </p:nvGraphicFramePr>
        <p:xfrm>
          <a:off x="457200" y="1731963"/>
          <a:ext cx="82296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660700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209004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458272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671539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457754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876063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42558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0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32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Boubyan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88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291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85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0.3117%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88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28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89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27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309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39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73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2017-02-08T12:20:14Z</dcterms:created>
  <dcterms:modified xsi:type="dcterms:W3CDTF">2017-02-08T12:20:31Z</dcterms:modified>
</cp:coreProperties>
</file>