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77553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960763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54080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6970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33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@kuwait93_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(14), @Gulf_Bank (1), @Bankboubyan (6),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57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@talalalhashash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(10), @Gulf_Bank (1), @warbabank (1), @BurganBankGroup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40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@abo_hameny_q8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67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@opnd0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@ALTijariCBK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67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@kurbaag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(1), @Gulf_Bank (3), @Bankboubyan (8), @ALTijariCBK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1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@q8bond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(13), @NBKPage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88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@boaljazy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@Bankboubyan (9), @warbabank (1), @ALTijariCBK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41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@djdjdjd50266142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3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@othmany92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@ALTijariCBK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1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@alfaselq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(6), @Bankboubyan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601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382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516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2528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64773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032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2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@7rmli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(2), @alDawliBank (2), @NBKPage (1), @Gulf_Bank (1), @Bankboubyan (4), @warbabank (1), @BurganBankGroup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3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@182010Abotasnem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(11), @warbabank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12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@3nzrut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@KFHGroup (1), @NBKPage (5), @Gulf_Bank (1), @ALTijariCBK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0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@jarrah1100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(7), @Bankboubyan (4), @ALTijariCBK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83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@MAVD31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81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@sQ1FnWTJXT6jEJ5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02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@Dr_a7mad82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@ALTijariCBK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6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@abdullah_boti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(3), @ALTijariCBK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0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@bo7_shosho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46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@ZaNKaHaWa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@ALTijariCBK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53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783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150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03781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64641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51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91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@Farah__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(6), @Bankboubyan (3), @ALTijariCBK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1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@mannawy99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(4), @ALTijariCBK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48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@DaLaLaLSaQaBii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@Gulf_Bank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3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@Q8Food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@NBKPage (4), @Bankboubyan (3), @Abk_kuwait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1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@crespo900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@Bankboubyan (7), @BurganBankGroup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1553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742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449</Words>
  <Application>Microsoft Office PowerPoint</Application>
  <PresentationFormat>On-screen Show (4:3)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2017-02-08T12:06:41Z</dcterms:created>
  <dcterms:modified xsi:type="dcterms:W3CDTF">2017-02-08T12:06:59Z</dcterms:modified>
</cp:coreProperties>
</file>