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9689540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569060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10186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35602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59080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05676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3640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780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#فروع_بيتك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430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#فهيد_الديحاني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11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#باقون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1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3.8571428571429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8.8571428571429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0.28571428571429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80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#حياكم_في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363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#عيد_الأسبوع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144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410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#BoubyanDiscounts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11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#BoubyanMoments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325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#فانتاسي_بوبيان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7129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23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6366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404586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65815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54074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91476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49561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16645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37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#اربح_مع_بوبيان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79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#اعرف_حقوقك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2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#بوبيان_كل_ثلاثاء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18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0.83870967741935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1.7741935483871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1.5161290322581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4.1290322580645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26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95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#تعليمات_البنك_المركزي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13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#فبراير_وربة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0.55555555555556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0.44444444444444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0.88888888888889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1.8888888888889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72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032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#السنبلة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494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#مصر_الكاميرون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2742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33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8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03206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136048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81318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81606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490419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6774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98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#صباح_الخير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5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#نواف_الأحمد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00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#بدل_الإيجار_بالتجاري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403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#مكافأتك_مع_التجاري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25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#ABK_Fridays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3062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3347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304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2017-02-08T11:55:57Z</dcterms:created>
  <dcterms:modified xsi:type="dcterms:W3CDTF">2017-02-08T11:56:36Z</dcterms:modified>
</cp:coreProperties>
</file>