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469428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35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086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298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16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477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977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86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- 2017-02-07 10:00:01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 هي السورة التي كان النبي صلى الله عليه وسلم يقرؤها على المنبر؟
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1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- 2017-02-08 00:46:28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ينفي ما تم تداوله من شائعات كما يؤكد على متانة واستقرار أنظمته البنكية واحترام خصوصية عملائنا وحماية أموالهم هي من أولوياتنا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8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- 2017-02-05 10:01:00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ماهو الحد الأقصى اليومي للعمليات عند استخدام خدمة </a:t>
                      </a:r>
                      <a:r>
                        <a:rPr lang="en-US" sz="1000"/>
                        <a:t>U Tap </a:t>
                      </a:r>
                      <a:r>
                        <a:rPr lang="ar-AE" sz="1000"/>
                        <a:t>في أجهزة بوبيان للسحب الآلي؟
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0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- 2017-02-05 15:00:35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توقع نتيجة المباراة لفرصة الفوز ب ١٠٠ دينار كويتي
#بنك_برقان #الكويت #بنك #</a:t>
                      </a:r>
                      <a:r>
                        <a:rPr lang="en-US" sz="1000"/>
                        <a:t>bank #burgan_bank #kuwait #q8 #banking https://t.co/8TcGq90gBY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0.3895%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1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- 2017-02-05 12:33:07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توقع نتيجة مباراة #مصر_الكاميرون واربح جائزة بقيمة 100 د.ك:
</a:t>
                      </a:r>
                      <a:r>
                        <a:rPr lang="en-US" sz="1000"/>
                        <a:t>https://t.co/Hi8IL5jtDE
#</a:t>
                      </a:r>
                      <a:r>
                        <a:rPr lang="ar-AE" sz="1000"/>
                        <a:t>بنك_وربة #نتميز_بالحلول </a:t>
                      </a:r>
                      <a:r>
                        <a:rPr lang="en-US" sz="1000"/>
                        <a:t>https://t.co/1Z0eDldrMm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0.1785%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556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- 2017-02-08 01:31:29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توفير الحماية والأمان المصرفي لعملائنا هي من اولوياتنا </a:t>
                      </a:r>
                      <a:r>
                        <a:rPr lang="en-US" sz="1000"/>
                        <a:t>https://t.co/7eMr86FYnJ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0730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33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479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319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608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62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684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691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379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06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- 2017-02-05 15:20:56</a:t>
                      </a:r>
                      <a:r>
                        <a:rPr lang="en-US" sz="1000"/>
                        <a:t>
Congratulations to the lucky winners KD 5000 with Yawmi Account </a:t>
                      </a:r>
                      <a:r>
                        <a:rPr lang="ar-AE" sz="1000"/>
                        <a:t>مبروك للرابحين 5000 د.ك مع حساب يومي
#</a:t>
                      </a:r>
                      <a:r>
                        <a:rPr lang="en-US" sz="1000"/>
                        <a:t>BurganBankWinners
#BurganBankYawmi https://t.co/tN06ct24K1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0.1010%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2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- 2017-02-05 15:15:06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إيداع المكافأة الطلابية لطلبة :
الجامعة العربية المفتوحة 
جامعة الشرق الأوسط الأمريكية 
كلية الشرق الأوسط الأمريكية </a:t>
                      </a:r>
                      <a:r>
                        <a:rPr lang="en-US" sz="1000"/>
                        <a:t>https://t.co/n4qDFYpNz3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97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- 2017-02-07 15:39:51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نهنىء سمو ولي العهد الشيخ نواف الأحمد الجابر الصباح حفظه الله ورعاه بمناسبة مرور ١١ عاماً على توليه مقاليد ولاية العهد.
#</a:t>
                      </a:r>
                      <a:r>
                        <a:rPr lang="en-US" sz="1000"/>
                        <a:t>abk_kuwait https://t.co/SechYuaW87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0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- 2017-02-05 08:57:39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الرئيس التنفيذي السيد/ شاهين الغانم يعلن عن نتائج #بنك_وربة لعام 2016
#نتميز_بالحلول </a:t>
                      </a:r>
                      <a:r>
                        <a:rPr lang="en-US" sz="1000"/>
                        <a:t>https://t.co/pDj6UexUlc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569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- 2017-02-07 09:00:01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#بوبيان_كل_ثلاثاء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17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- 2017-02-05 22:10:58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لأول مرة في الكويت، 10 عملات، بطاقة واحدة، البطاقة متوفر لعملاء وغير عملاء البنك الأهلي. </a:t>
                      </a:r>
                      <a:r>
                        <a:rPr lang="en-US" sz="1000"/>
                        <a:t>https://t.co/vDMSMxldg6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- 2017-02-02 20:28:59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حدث بياناتك باستخدام بطاقتك المدنية خلال اجهزة الصراف الالي لدى اي من فروع البنك الاهلي خلال شهر فبراير لدخول السحب الأسبوعي والفوز ب</a:t>
                      </a:r>
                      <a:r>
                        <a:rPr lang="en-US" sz="1000"/>
                        <a:t>iPhone7 https://t.co/xPE4d0pA0H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3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- 2017-02-02 10:01:02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سيتم اليوم إيداع بدل الإيجار </a:t>
                      </a:r>
                      <a:r>
                        <a:rPr lang="en-US" sz="1000"/>
                        <a:t>https://t.co/QoTkl4lLbd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6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- 2017-02-04 15:01:16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 لحامل بطاقة الخطوط الجوية القطرية الائتمانية كسب </a:t>
                      </a:r>
                      <a:r>
                        <a:rPr lang="en-US" sz="1000"/>
                        <a:t>Qmiles </a:t>
                      </a:r>
                      <a:r>
                        <a:rPr lang="ar-AE" sz="1000"/>
                        <a:t>كلما انفق محلياً او دولياً استخدم بطاقتك لكسب </a:t>
                      </a:r>
                      <a:r>
                        <a:rPr lang="en-US" sz="1000"/>
                        <a:t>Qmiles </a:t>
                      </a:r>
                      <a:r>
                        <a:rPr lang="ar-AE" sz="1000"/>
                        <a:t>داخل الكويت او خلال السفر </a:t>
                      </a:r>
                      <a:r>
                        <a:rPr lang="en-US" sz="1000"/>
                        <a:t>https://t.co/m7I5CRdDM8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0.0433%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30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- 2017-02-05 09:01:00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شوي شارك بمسابقة #اربح_مع_بوبيان
جاوب على السؤال وادخل السحب على 100 دينار
ريتويت وخل الكل يشارك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7869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6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37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18479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6041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335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602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529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605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54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- 2017-02-03 11:18:26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تقبل الله منا و منكم صالح الأعمال 
#</a:t>
                      </a:r>
                      <a:r>
                        <a:rPr lang="en-US" sz="1000"/>
                        <a:t>ABK_Fridays https://t.co/ywI6ikPy9q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5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- 2017-02-06 14:58:49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اوقات العمل المسائية في فروع بنك برقان ، لأننا دائماً في خدمتكم
</a:t>
                      </a:r>
                      <a:r>
                        <a:rPr lang="en-US" sz="1000"/>
                        <a:t>Branches evening working hours because we are always there to serve you. https://t.co/IGQ0DY8WAy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82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- 2017-02-02 18:04:04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يحقق أرباحاً صافية قدرها 50.4 مليون دينار كويتي لعام 2016 ومجلس الإدارة يوصي بتوزيع أرباح نقدية بواقع %15 وأسهم منحة بواقع %10 </a:t>
                      </a:r>
                      <a:r>
                        <a:rPr lang="en-US" sz="1000"/>
                        <a:t>https://t.co/L7trIGM2xJ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43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- 2017-02-03 20:42:40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منشن صاحبك وادخل السحب على جائزة بقيمة 100 د.ك
#بنك_وربة #نتميز_بالحلول #فبراير_وربة </a:t>
                      </a:r>
                      <a:r>
                        <a:rPr lang="en-US" sz="1000"/>
                        <a:t>https://t.co/JpNBdvXgcu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3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@alDawliBank - 2017-02-03 11:18:48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تقبل الله منا ومنكم صالح الأعمال </a:t>
                      </a:r>
                      <a:r>
                        <a:rPr lang="en-US" sz="1000"/>
                        <a:t>https://t.co/URGs5lba6E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0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- 2017-02-05 21:21:13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الأهلي الكويتي يحرص على المشاركة في الفعاليات الإجتماعية والصحية حيث رعى حملة التبرع بالدم بالتعاون مع لوياك #</a:t>
                      </a:r>
                      <a:r>
                        <a:rPr lang="en-US" sz="1000"/>
                        <a:t>abkcares https://t.co/JxDwCkKwgA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8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- 2017-02-06 20:15:41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تنبيه هام
أصدر بنك الكويت المركزي إعلاناً توعوياً لإيضاح آلية تقديم شكاوى عملاء البنوك وشركات التمويل
</a:t>
                      </a:r>
                      <a:r>
                        <a:rPr lang="en-US" sz="1000"/>
                        <a:t>https://t.co/xjimPfXDMT… https://t.co/8x7w3RG3gF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9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@BurganBankGroup - 2017-02-02 14:58:23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عزيزنا العميل يرجى عدم تزويد بياناتك المصرفية الشخصية أو الرقم السري الخاص ببطاقتك المصرفية لأي متصل يخبرك أنك ربحت جائزة
#بنك_برقان </a:t>
                      </a:r>
                      <a:r>
                        <a:rPr lang="en-US" sz="1000"/>
                        <a:t>https://t.co/hig1iVkEKy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2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- 2017-02-06 11:04:54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آلية تقديم الشكاوى المتعلقة بالجهات الخاضعة لرقابة بنك الكويت المركزي </a:t>
                      </a:r>
                      <a:r>
                        <a:rPr lang="en-US" sz="1000"/>
                        <a:t>https://t.co/D8h6HEOwzN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511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9192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356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2017-02-08T11:48:21Z</dcterms:created>
  <dcterms:modified xsi:type="dcterms:W3CDTF">2017-02-08T11:48:55Z</dcterms:modified>
</cp:coreProperties>
</file>