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146723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380676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316607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165080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870331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73162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44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637.75862068966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387.72413793103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1025.4827586207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84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646.35714285714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401.57142857143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1047.9285714286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50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#تعليمات_البنك_المركزي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55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#فبراير_وربة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1125.2222222222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1226.5555555556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2351.7777777778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15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07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#تشيلسي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1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#آرسنال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86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#تشيلسي_آرسنال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195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409.875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422.625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37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360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86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2597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42651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3543422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600487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695765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59966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32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#الكاميرون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02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#مصر_الكاميرون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21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#نواف_الأحمد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39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#NBKTermDeposit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01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#باقون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1446.2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7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#NBKCompetitions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2873.2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3129.2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6002.4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66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#NBKCommunity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1172.7142857143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1190.7142857143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55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#عبدالله_ينتصر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277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#NBKPrivateJet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1239.6666666667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1250.3333333333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98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#WorldCancerDay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1357.5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680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7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870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996012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871460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813259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97725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3705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9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1315.3333333333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78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430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#NBKLoyac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72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1161.6666666667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1178.6666666667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65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#NBKMasterCards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979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983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242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2017-02-08T10:11:38Z</dcterms:created>
  <dcterms:modified xsi:type="dcterms:W3CDTF">2017-02-08T10:12:12Z</dcterms:modified>
</cp:coreProperties>
</file>