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3711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720468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82637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5599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3048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19799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5738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80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#بنك_برقان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93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1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24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#burgan_bank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15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5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#q8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72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#banking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199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29.461538461538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1.7692307692308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2.8846153846154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34.115384615385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95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32.68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747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5249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91550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177663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34789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67728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291295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9580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12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#تعليمات_البنك_المركزي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470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#فبراير_وربة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52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#مسابقة_وربة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2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#تشيلسي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79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#آرسنال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54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#تشيلسي_آرسنال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31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#السنبلة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302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#الكاميرون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319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#مصر_الكاميرون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3363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052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4517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51793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906650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0588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0643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04058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4960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73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#نواف_الأحمد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40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#عروض_الأهلي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24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#ABK_Offers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99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#قروض_الأهلي_أسهل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03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#FollowABK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1537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02/02/2017 - 08/02/2017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8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286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2017-02-08T08:59:36Z</dcterms:created>
  <dcterms:modified xsi:type="dcterms:W3CDTF">2017-02-08T09:00:15Z</dcterms:modified>
</cp:coreProperties>
</file>