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310398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1497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47420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83067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6348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69315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074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7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#بنك_برقان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96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8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3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5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9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03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08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47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29.461538461538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1.7692307692308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2.8846153846154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34.115384615385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10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000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70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023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5626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6761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93213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9854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8300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086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61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46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12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88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#تشيلسي_آرسنال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17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440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76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96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#مصر_الكاميرون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060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458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9008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32907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16907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31539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8582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6896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8157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1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#نواف_الأحمد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7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3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2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#قروض_الأهلي_أسهل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7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730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386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2017-02-08T08:58:09Z</dcterms:created>
  <dcterms:modified xsi:type="dcterms:W3CDTF">2017-02-08T08:58:45Z</dcterms:modified>
</cp:coreProperties>
</file>