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3751564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88504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306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584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3710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225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6015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5462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2978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00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- 2017-02-05 05:56:07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الرئيس التنفيذي السيد/ شاهين الغانم يعلن عن نتائج #بنك_وربة لعام 2016
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2.6400%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55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- 2017-02-05 12:14:12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7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- 2017-02-04 07:18:26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فعاليات مهرجان الكويت الدولي للجواد العربي المقام حالياً في بيت العرب تحت رعاية "بيتك" مستمرة حتى الساعة ٧ مساء اليوم، وبإمكانكم حضور الفعاليات من الآن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19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- 2017-02-02 12:22:14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موظفو #بنك_وربة متواجدون في مركز سلطان السالمية - شارع سالم المبارك لشرح منتجات وخدمات البنك .. حياكم الله
#بنك_وربة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790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- 2017-02-06 10:38:26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37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Warba Bank - 2017-02-04 14:10:52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حساب #السنبلة أفضل حساب توفير يمنحك فرص الربح بهدايا نقدية .. زوروا فروعنا لفتح الحساب </a:t>
                      </a:r>
                      <a:r>
                        <a:rPr lang="en-US" sz="1000"/>
                        <a:t>💰
#</a:t>
                      </a:r>
                      <a:r>
                        <a:rPr lang="ar-AE" sz="1000"/>
                        <a:t>بنك_وربة 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821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754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6160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40295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36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4106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791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1834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2346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636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4697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77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- 2017-02-06 10:36:20</a:t>
                      </a:r>
                      <a:r>
                        <a:rPr lang="en-US" sz="1000"/>
                        <a:t>
#NBKCommunity #NBKShabab
</a:t>
                      </a:r>
                      <a:r>
                        <a:rPr lang="ar-AE" sz="1000"/>
                        <a:t>شارك بنك الكويت الوطني للمرة الثالثة هذا العام في سوق قوت، انتظرونا في مفاجآتنا القادمة!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04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- 2017-02-05 15:30:08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73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- 2017-02-07 04:37:33</a:t>
                      </a:r>
                      <a:r>
                        <a:rPr lang="en-US" sz="1000"/>
                        <a:t>
#NBKWhatsaap
</a:t>
                      </a:r>
                      <a:r>
                        <a:rPr lang="ar-AE" sz="1000"/>
                        <a:t>عندك سؤال؟ تواصلوا معانا عبر خدمة  </a:t>
                      </a:r>
                      <a:r>
                        <a:rPr lang="en-US" sz="1000"/>
                        <a:t>NBK Whatsapp </a:t>
                      </a:r>
                      <a:r>
                        <a:rPr lang="ar-AE" sz="1000"/>
                        <a:t>على 52221333 و سيتم الإجابه على كل أسئلتكم بسرور!
</a:t>
                      </a:r>
                      <a:r>
                        <a:rPr lang="en-US" sz="1000"/>
                        <a:t>Do you have a question? Contact us now on Whatsapp 52221333 and we will be more than happy to assist you!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0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- 2017-02-06 12:29:23</a:t>
                      </a:r>
                      <a:r>
                        <a:rPr lang="en-US" sz="1000"/>
                        <a:t>
⁠⁠⁠</a:t>
                      </a:r>
                      <a:r>
                        <a:rPr lang="ar-AE" sz="1000"/>
                        <a:t>قام فريق الغوص الكويتي برفع 5 أطنان من المخلفات بجون الكويت بدعم من "بيتك" حيث تكفل بتوفير القوارب المناسبة لهذا النوع من المبادرات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418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- 2017-02-03 08:22:40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شي ممكن يخلص يا الكويت إلا حبج #باقون
إهداء من بنك الكويت الوطني بمناسبة الأعياد الوطنية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- 2017-02-05 11:02:16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29/01/2017 إلى 02/02/2017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03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- 2017-02-03 10:11:59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عن أبي هريرة رضي الله عنه، عن النّبي - صلّى الله عليه وسلّم - قال: (ليأتينّ على النّاس زمان لا يبالي المرء بما أخذ المال أمِنَ الحلال أم مِنَ الحرام) رواه البخاري 
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5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International Bank </a:t>
                      </a:r>
                      <a:r>
                        <a:rPr lang="ar-AE" sz="1000" b="1"/>
                        <a:t>بنك الكويت الدولي - 2017-02-02 10:47:49</a:t>
                      </a:r>
                      <a:r>
                        <a:rPr lang="ar-AE" sz="1000"/>
                        <a:t>
مبروك للفائز في مباراة مصر وبوركينا فاسو. 
ابو حمزة
الاحتياط الأول:
ايمن عبدالعليم
يرجى ارسال بيانات الاتصال على الخاص، الاسم الثلاثي، رقم الهاتف وصورة عن البطاقة المدنية. 
على الفائز استلام الجائزة منذ الاعلان عنها لمهلة مدتها اسبوعين.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45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- 2017-02-02 10:25:03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خلال لقائه مع سكاي نيوز، مازن الناهض: الديون المتعثرة انخفضت في  ٢٠١٦، ونسبة أرباحنا من الكيانات القائمة داخل الكويت تشكل ٦١٪‏ من صافي أرباح المجموعة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85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- 2017-02-05 15:37:40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جانب من فعاليات مهرجان الكويت الدولي للجواد العربي الذي اقيم برعاية "بيتك"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0317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230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39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19985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897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6481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8129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5571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7744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564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8784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20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- 2017-02-06 11:32:44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02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- 2017-02-02 15:05:11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التجاري يحقق أرباحاً صافية قدرها 50.4 مليون دينار كويتي لعام 2016 ومجلس الإدارة يوصي بتوزيع أرباح نقدية بواقع %15 وأسهم منحة بواقع %10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67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- 2017-02-02 08:17:12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يا بلاد الخير والقلب الكبير عشقي الأول ولا ماله أخير #باقون
إهداء من بنك الكويت الوطني بمناسبة الأعياد الوطنية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69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- 2017-02-04 10:37:27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استخدم بطاقات الوطني الائتمانية واحصل على 10 نقاط مكافآت مقابل كل دينار تنفقه لدى المحلات المشاركة في برنامج مكافآت الوطني! للمزيد </a:t>
                      </a:r>
                      <a:r>
                        <a:rPr lang="en-US" sz="1000"/>
                        <a:t>nbk.com/rewards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06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- 2017-02-03 11:31:22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إستخدم بطاقتك الائتمانية أكثر لتكون واحداً من ٣٠ فائزاً مع نقاط الخليج لتربح:
الجوائز الكبرى:
-رابح واحد: مليون نقطة
- رابح واحد: ٥٠٠,٠٠٠ نقطة
الجوائز اليومية:
-٢٨ رابحاً: ١٠٠,٠٠٠ نقطة
يسرى العرض حتى ٢٨ فبراير ٢٠١٧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90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- 2017-02-05 05:01:06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اللهم اكفني بحلالك عن حرامك واغننا بفضلك عمن سواك، صبحكم الله بالخير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38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- 2017-02-04 17:03:21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للفائزين بجوائز سحب "الرابح" الثالث وهم: 
تركي عبدالله السبيعي و مجدي عبدالفتاح أحمد علي "رينج روفر"، و٣ كيلو ذهب لمبارك ثاني الجسار
حول راتبك علينا للمشاركة في السحوبات المقبلة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27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- 2017-02-03 17:24:13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عرض التأجير المميز على سيارة ميزاراتي "قيبلي" الجديدة ابتداء من : 435 دينار شهرياً. بانتظاركم مع تشكيلة أخرى من السيارات في معارضنا: الشويخ – الري – الاحمدي -الضجيج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523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- 2017-02-06 09:23:08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6983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4624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447</Words>
  <Application>Microsoft Office PowerPoint</Application>
  <PresentationFormat>On-screen Show (4:3)</PresentationFormat>
  <Paragraphs>233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Own Posts Table - 1 of 3</vt:lpstr>
      <vt:lpstr>Own Posts Table - 2 of 3</vt:lpstr>
      <vt:lpstr>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Table - 1 of 3</dc:title>
  <dc:creator>Administrator</dc:creator>
  <cp:lastModifiedBy>Administrator</cp:lastModifiedBy>
  <cp:revision>1</cp:revision>
  <dcterms:created xsi:type="dcterms:W3CDTF">2017-02-08T07:53:32Z</dcterms:created>
  <dcterms:modified xsi:type="dcterms:W3CDTF">2017-02-08T07:54:26Z</dcterms:modified>
</cp:coreProperties>
</file>