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ninaabdelmalak (• Nina Abdel Malak)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5-4B26-83F7-CE86C8DEAC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ninaabdelmalak (• Nina Abdel Malak)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45-4B26-83F7-CE86C8DEA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0580720"/>
        <c:axId val="230581048"/>
      </c:barChart>
      <c:catAx>
        <c:axId val="23058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81048"/>
        <c:crosses val="autoZero"/>
        <c:auto val="1"/>
        <c:lblAlgn val="ctr"/>
        <c:lblOffset val="100"/>
        <c:noMultiLvlLbl val="0"/>
      </c:catAx>
      <c:valAx>
        <c:axId val="23058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8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4366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052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 Type Distribution</dc:title>
  <dc:creator>Administrator</dc:creator>
  <cp:lastModifiedBy>Administrator</cp:lastModifiedBy>
  <cp:revision>1</cp:revision>
  <dcterms:created xsi:type="dcterms:W3CDTF">2017-02-07T12:43:37Z</dcterms:created>
  <dcterms:modified xsi:type="dcterms:W3CDTF">2017-02-07T12:43:41Z</dcterms:modified>
</cp:coreProperties>
</file>