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ninaabdelmalak (• Nina Abdel Malak)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90-428B-9711-ED48B7F38F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006224"/>
        <c:axId val="234006552"/>
      </c:barChart>
      <c:catAx>
        <c:axId val="23400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06552"/>
        <c:crosses val="autoZero"/>
        <c:auto val="1"/>
        <c:lblAlgn val="ctr"/>
        <c:lblOffset val="100"/>
        <c:noMultiLvlLbl val="0"/>
      </c:catAx>
      <c:valAx>
        <c:axId val="23400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0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Gingham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ninaabdelmalak (• Nina Abdel Malak)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28-4E89-9F08-CB839DE5D2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Ginza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ninaabdelmalak (• Nina Abdel Malak)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28-4E89-9F08-CB839DE5D2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Mayfair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ninaabdelmalak (• Nina Abdel Malak)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28-4E89-9F08-CB839DE5D2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ninaabdelmalak (• Nina Abdel Malak)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28-4E89-9F08-CB839DE5D2B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Stinson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ninaabdelmalak (• Nina Abdel Malak)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A28-4E89-9F08-CB839DE5D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434840"/>
        <c:axId val="235435496"/>
      </c:barChart>
      <c:catAx>
        <c:axId val="23543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435496"/>
        <c:crosses val="autoZero"/>
        <c:auto val="1"/>
        <c:lblAlgn val="ctr"/>
        <c:lblOffset val="100"/>
        <c:noMultiLvlLbl val="0"/>
      </c:catAx>
      <c:valAx>
        <c:axId val="23543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43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Filters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46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Filter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3272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Filter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4119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390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Filters</vt:lpstr>
      <vt:lpstr>Image Filter Distribution</vt:lpstr>
      <vt:lpstr>Video Filter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Filters</dc:title>
  <dc:creator>Administrator</dc:creator>
  <cp:lastModifiedBy>Administrator</cp:lastModifiedBy>
  <cp:revision>1</cp:revision>
  <dcterms:created xsi:type="dcterms:W3CDTF">2017-02-07T12:38:57Z</dcterms:created>
  <dcterms:modified xsi:type="dcterms:W3CDTF">2017-02-07T12:39:06Z</dcterms:modified>
</cp:coreProperties>
</file>