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ninaabdelmalak (• Nina Abdel Malak)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Sheet1!$A$2:$A$18</c:f>
              <c:strCache>
                <c:ptCount val="17"/>
                <c:pt idx="0">
                  <c:v>15/01/2017</c:v>
                </c:pt>
                <c:pt idx="1">
                  <c:v>16/01/2017</c:v>
                </c:pt>
                <c:pt idx="2">
                  <c:v>17/01/2017</c:v>
                </c:pt>
                <c:pt idx="3">
                  <c:v>18/01/2017</c:v>
                </c:pt>
                <c:pt idx="4">
                  <c:v>19/01/2017</c:v>
                </c:pt>
                <c:pt idx="5">
                  <c:v>20/01/2017</c:v>
                </c:pt>
                <c:pt idx="6">
                  <c:v>21/01/2017</c:v>
                </c:pt>
                <c:pt idx="7">
                  <c:v>22/01/2017</c:v>
                </c:pt>
                <c:pt idx="8">
                  <c:v>23/01/2017</c:v>
                </c:pt>
                <c:pt idx="9">
                  <c:v>24/01/2017</c:v>
                </c:pt>
                <c:pt idx="10">
                  <c:v>25/01/2017</c:v>
                </c:pt>
                <c:pt idx="11">
                  <c:v>26/01/2017</c:v>
                </c:pt>
                <c:pt idx="12">
                  <c:v>27/01/2017</c:v>
                </c:pt>
                <c:pt idx="13">
                  <c:v>28/01/2017</c:v>
                </c:pt>
                <c:pt idx="14">
                  <c:v>29/01/2017</c:v>
                </c:pt>
                <c:pt idx="15">
                  <c:v>30/01/2017</c:v>
                </c:pt>
                <c:pt idx="16">
                  <c:v>31/01/2017</c:v>
                </c:pt>
              </c:strCache>
            </c:str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199</c:v>
                </c:pt>
                <c:pt idx="1">
                  <c:v>342</c:v>
                </c:pt>
                <c:pt idx="2">
                  <c:v>115</c:v>
                </c:pt>
                <c:pt idx="3">
                  <c:v>201</c:v>
                </c:pt>
                <c:pt idx="4">
                  <c:v>114</c:v>
                </c:pt>
                <c:pt idx="5">
                  <c:v>234</c:v>
                </c:pt>
                <c:pt idx="6">
                  <c:v>80</c:v>
                </c:pt>
                <c:pt idx="7">
                  <c:v>124</c:v>
                </c:pt>
                <c:pt idx="8">
                  <c:v>78</c:v>
                </c:pt>
                <c:pt idx="9">
                  <c:v>74</c:v>
                </c:pt>
                <c:pt idx="10">
                  <c:v>0</c:v>
                </c:pt>
                <c:pt idx="11">
                  <c:v>413</c:v>
                </c:pt>
                <c:pt idx="12">
                  <c:v>70</c:v>
                </c:pt>
                <c:pt idx="13">
                  <c:v>339</c:v>
                </c:pt>
                <c:pt idx="14">
                  <c:v>95</c:v>
                </c:pt>
                <c:pt idx="15">
                  <c:v>103</c:v>
                </c:pt>
                <c:pt idx="16">
                  <c:v>187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0A-4D1D-AEF1-5629C58A37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4769424"/>
        <c:axId val="156120664"/>
      </c:lineChart>
      <c:catAx>
        <c:axId val="154769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120664"/>
        <c:crosses val="autoZero"/>
        <c:auto val="1"/>
        <c:lblAlgn val="ctr"/>
        <c:lblOffset val="100"/>
        <c:noMultiLvlLbl val="0"/>
      </c:catAx>
      <c:valAx>
        <c:axId val="156120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769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Comments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27071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15/01/2017 - 31/01/2017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5735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Average Comments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 Comments Per Post</dc:title>
  <dc:creator>Administrator</dc:creator>
  <cp:lastModifiedBy>Administrator</cp:lastModifiedBy>
  <cp:revision>1</cp:revision>
  <dcterms:created xsi:type="dcterms:W3CDTF">2017-02-07T12:37:01Z</dcterms:created>
  <dcterms:modified xsi:type="dcterms:W3CDTF">2017-02-07T12:37:04Z</dcterms:modified>
</cp:coreProperties>
</file>