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ninaabdelmalak (• Nina Abdel Malak)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15/01/2017</c:v>
                </c:pt>
                <c:pt idx="1">
                  <c:v>16/01/2017</c:v>
                </c:pt>
                <c:pt idx="2">
                  <c:v>17/01/2017</c:v>
                </c:pt>
                <c:pt idx="3">
                  <c:v>18/01/2017</c:v>
                </c:pt>
                <c:pt idx="4">
                  <c:v>19/01/2017</c:v>
                </c:pt>
                <c:pt idx="5">
                  <c:v>20/01/2017</c:v>
                </c:pt>
                <c:pt idx="6">
                  <c:v>21/01/2017</c:v>
                </c:pt>
                <c:pt idx="7">
                  <c:v>22/01/2017</c:v>
                </c:pt>
                <c:pt idx="8">
                  <c:v>23/01/2017</c:v>
                </c:pt>
                <c:pt idx="9">
                  <c:v>24/01/2017</c:v>
                </c:pt>
                <c:pt idx="10">
                  <c:v>25/01/2017</c:v>
                </c:pt>
                <c:pt idx="11">
                  <c:v>26/01/2017</c:v>
                </c:pt>
                <c:pt idx="12">
                  <c:v>27/01/2017</c:v>
                </c:pt>
                <c:pt idx="13">
                  <c:v>28/01/2017</c:v>
                </c:pt>
                <c:pt idx="14">
                  <c:v>29/01/2017</c:v>
                </c:pt>
                <c:pt idx="15">
                  <c:v>30/01/2017</c:v>
                </c:pt>
                <c:pt idx="16">
                  <c:v>31/01/2017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557</c:v>
                </c:pt>
                <c:pt idx="1">
                  <c:v>522</c:v>
                </c:pt>
                <c:pt idx="2">
                  <c:v>638</c:v>
                </c:pt>
                <c:pt idx="3">
                  <c:v>803</c:v>
                </c:pt>
                <c:pt idx="4">
                  <c:v>559</c:v>
                </c:pt>
                <c:pt idx="5">
                  <c:v>1034</c:v>
                </c:pt>
                <c:pt idx="6">
                  <c:v>1235</c:v>
                </c:pt>
                <c:pt idx="7">
                  <c:v>469</c:v>
                </c:pt>
                <c:pt idx="8">
                  <c:v>630</c:v>
                </c:pt>
                <c:pt idx="9">
                  <c:v>812</c:v>
                </c:pt>
                <c:pt idx="10">
                  <c:v>2171</c:v>
                </c:pt>
                <c:pt idx="11">
                  <c:v>544</c:v>
                </c:pt>
                <c:pt idx="12">
                  <c:v>2886</c:v>
                </c:pt>
                <c:pt idx="13">
                  <c:v>1281</c:v>
                </c:pt>
                <c:pt idx="14">
                  <c:v>977</c:v>
                </c:pt>
                <c:pt idx="15">
                  <c:v>727</c:v>
                </c:pt>
                <c:pt idx="16">
                  <c:v>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F8-4FD0-B705-69EC90F77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32480"/>
        <c:axId val="233031824"/>
      </c:lineChart>
      <c:catAx>
        <c:axId val="23303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1824"/>
        <c:crosses val="autoZero"/>
        <c:auto val="1"/>
        <c:lblAlgn val="ctr"/>
        <c:lblOffset val="100"/>
        <c:noMultiLvlLbl val="0"/>
      </c:catAx>
      <c:valAx>
        <c:axId val="23303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504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2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</dc:title>
  <dc:creator>Administrator</dc:creator>
  <cp:lastModifiedBy>Administrator</cp:lastModifiedBy>
  <cp:revision>1</cp:revision>
  <dcterms:created xsi:type="dcterms:W3CDTF">2017-02-07T12:29:03Z</dcterms:created>
  <dcterms:modified xsi:type="dcterms:W3CDTF">2017-02-07T12:29:07Z</dcterms:modified>
</cp:coreProperties>
</file>