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100800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08598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9867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69352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92051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9945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360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4483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6203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4291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29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ninaabdelmalak (• Nina Abdel Malak)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593250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31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513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2017-02-07T12:24:25Z</dcterms:created>
  <dcterms:modified xsi:type="dcterms:W3CDTF">2017-02-07T12:24:29Z</dcterms:modified>
</cp:coreProperties>
</file>