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1803826"/>
              </p:ext>
            </p:extLst>
          </p:nvPr>
        </p:nvGraphicFramePr>
        <p:xfrm>
          <a:off x="457200" y="1731963"/>
          <a:ext cx="8229600" cy="195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83418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0182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647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4313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7033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3594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0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Chevrolet Alghanim - 2017-01-26 09:37:08</a:t>
                      </a:r>
                      <a:r>
                        <a:rPr lang="en-US" sz="1000"/>
                        <a:t>
2017 Chevrolet Trailblazer Virtual Tour (VR)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2.0225%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89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Toyota Kuwait - 2017-01-23 05:05:57</a:t>
                      </a:r>
                      <a:r>
                        <a:rPr lang="en-US" sz="1000"/>
                        <a:t>
Toyota - Start 2017 with Best Investment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325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Toyota Kuwait - 2017-01-22 14:39:59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عام 2017 مليء بالتحديات ! سارع الأن و استفد من هذه الفرصة الرائعة 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45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Toyota Kuwait - 2017-01-05 05:30:35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ضياء وليد رامبو - فن الجرافيتي " الرسم على الجدران"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6327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517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Videos Table</dc:title>
  <dc:creator>Administrator</dc:creator>
  <cp:lastModifiedBy>Administrator</cp:lastModifiedBy>
  <cp:revision>1</cp:revision>
  <dcterms:created xsi:type="dcterms:W3CDTF">2017-02-06T10:34:54Z</dcterms:created>
  <dcterms:modified xsi:type="dcterms:W3CDTF">2017-02-06T10:35:00Z</dcterms:modified>
</cp:coreProperties>
</file>